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44"/>
  </p:notesMasterIdLst>
  <p:sldIdLst>
    <p:sldId id="1614" r:id="rId6"/>
    <p:sldId id="1619" r:id="rId7"/>
    <p:sldId id="1616" r:id="rId8"/>
    <p:sldId id="1600" r:id="rId9"/>
    <p:sldId id="1626" r:id="rId10"/>
    <p:sldId id="1627" r:id="rId11"/>
    <p:sldId id="1628" r:id="rId12"/>
    <p:sldId id="1629" r:id="rId13"/>
    <p:sldId id="1630" r:id="rId14"/>
    <p:sldId id="1631" r:id="rId15"/>
    <p:sldId id="1632" r:id="rId16"/>
    <p:sldId id="1633" r:id="rId17"/>
    <p:sldId id="1634" r:id="rId18"/>
    <p:sldId id="1635" r:id="rId19"/>
    <p:sldId id="1636" r:id="rId20"/>
    <p:sldId id="1637" r:id="rId21"/>
    <p:sldId id="1638" r:id="rId22"/>
    <p:sldId id="1639" r:id="rId23"/>
    <p:sldId id="1640" r:id="rId24"/>
    <p:sldId id="1641" r:id="rId25"/>
    <p:sldId id="1643" r:id="rId26"/>
    <p:sldId id="1642" r:id="rId27"/>
    <p:sldId id="1644" r:id="rId28"/>
    <p:sldId id="1645" r:id="rId29"/>
    <p:sldId id="1646" r:id="rId30"/>
    <p:sldId id="1647" r:id="rId31"/>
    <p:sldId id="1648" r:id="rId32"/>
    <p:sldId id="1625" r:id="rId33"/>
    <p:sldId id="1649" r:id="rId34"/>
    <p:sldId id="1650" r:id="rId35"/>
    <p:sldId id="1651" r:id="rId36"/>
    <p:sldId id="1652" r:id="rId37"/>
    <p:sldId id="1653" r:id="rId38"/>
    <p:sldId id="1654" r:id="rId39"/>
    <p:sldId id="1655" r:id="rId40"/>
    <p:sldId id="1656" r:id="rId41"/>
    <p:sldId id="1657" r:id="rId42"/>
    <p:sldId id="1615" r:id="rId4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2A"/>
    <a:srgbClr val="0A4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25" autoAdjust="0"/>
    <p:restoredTop sz="96283" autoAdjust="0"/>
  </p:normalViewPr>
  <p:slideViewPr>
    <p:cSldViewPr snapToGrid="0">
      <p:cViewPr varScale="1">
        <p:scale>
          <a:sx n="110" d="100"/>
          <a:sy n="110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lline Bolas" userId="c56e0ee9-19da-4319-99fc-d53671414b32" providerId="ADAL" clId="{BFBDB245-E2F3-450A-BBD1-24F0DA8C6744}"/>
    <pc:docChg chg="custSel modSld">
      <pc:chgData name="Joalline Bolas" userId="c56e0ee9-19da-4319-99fc-d53671414b32" providerId="ADAL" clId="{BFBDB245-E2F3-450A-BBD1-24F0DA8C6744}" dt="2026-06-15T05:05:07.772" v="3" actId="1076"/>
      <pc:docMkLst>
        <pc:docMk/>
      </pc:docMkLst>
      <pc:sldChg chg="addSp delSp modSp mod">
        <pc:chgData name="Joalline Bolas" userId="c56e0ee9-19da-4319-99fc-d53671414b32" providerId="ADAL" clId="{BFBDB245-E2F3-450A-BBD1-24F0DA8C6744}" dt="2026-06-15T05:05:07.772" v="3" actId="1076"/>
        <pc:sldMkLst>
          <pc:docMk/>
          <pc:sldMk cId="794070740" sldId="1646"/>
        </pc:sldMkLst>
        <pc:picChg chg="del">
          <ac:chgData name="Joalline Bolas" userId="c56e0ee9-19da-4319-99fc-d53671414b32" providerId="ADAL" clId="{BFBDB245-E2F3-450A-BBD1-24F0DA8C6744}" dt="2026-06-15T05:04:56.473" v="0" actId="478"/>
          <ac:picMkLst>
            <pc:docMk/>
            <pc:sldMk cId="794070740" sldId="1646"/>
            <ac:picMk id="12" creationId="{8EC1B083-2974-9BDF-1B56-246AF2065DEB}"/>
          </ac:picMkLst>
        </pc:picChg>
        <pc:picChg chg="add mod">
          <ac:chgData name="Joalline Bolas" userId="c56e0ee9-19da-4319-99fc-d53671414b32" providerId="ADAL" clId="{BFBDB245-E2F3-450A-BBD1-24F0DA8C6744}" dt="2026-06-15T05:05:07.772" v="3" actId="1076"/>
          <ac:picMkLst>
            <pc:docMk/>
            <pc:sldMk cId="794070740" sldId="1646"/>
            <ac:picMk id="17" creationId="{96440995-9CC4-CA79-30F1-FFE3EE7B1C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2C97-EEA1-4806-8D7C-6802399E2BA4}" type="datetimeFigureOut">
              <a:t>6/15/2026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42D26-F702-4787-8D36-8DAC10374C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2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64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E095-6C06-EDA2-F657-008729C50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DD5EB-1B15-E3E9-AFD7-B2B21E88A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8DE0D-5ECC-67EB-D725-5D9E43989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B2235-1438-B42B-15BC-826FF9C6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FBDD9-3B1C-00AF-C008-EFF98C4FC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C34B8-EC13-F736-CD3D-BB0AA4839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473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C3D83-BD29-1636-B243-EC6EE6D7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FA67C-5778-FFEC-BF4C-A8447BBA0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BD3F5-D7AB-F20F-9631-481D50C2A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70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3587D-2B51-C576-AD56-13507ECDF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F85A3-DFC3-0F3A-5B8E-E5CDCC5C3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D2331-2506-2B2A-F2D7-DAB3C0BA4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99E4-4066-8803-36AA-96B4B3E2C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9F1EA-A78F-6471-4343-54B0A24BD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F4D9A-029A-CFD2-FF71-45A77317D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566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BD860-5D08-B8E4-40C5-949F22EE3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B2408-D1AB-E226-7171-45515BF13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8EA81-AC0B-01D0-3385-D0B149D7A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055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2FA40-C852-3B9F-3DCA-65E204901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DFAB3-ADA0-2EFE-7341-0C09AD762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63398-BC29-CBC5-D356-3BB998F1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27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8207C-79DA-7B3E-0EE2-8D93DE80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67F6C-F408-525E-86B6-FFE20ABDE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A7D82-DFF8-A3AD-B0EF-B1CE5DEEA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98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B1B68-53A5-79C2-6098-3FEF7485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68F4F-0D2E-10BC-5463-99745DF27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CF1D1-1157-5E4D-061B-3763284CA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6005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8DD54-2D92-36E4-E59E-D46A07174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C8493-145B-EF91-DFD6-C38886CE1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7D69B-53BF-3F36-69AA-DDE991568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468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E5A3-A085-B418-897B-9C65A70F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FF470-19A0-BF86-6E10-E8B83B559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ED16F-78B0-E7A3-745D-BE15CC799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Contents slide – Design 1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06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940E6-A648-4F43-D08B-B2E66B83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72E11-22C9-1810-9045-489BB85E0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482FF-38C3-22DF-6206-34B9F607A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01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EBD50-40E3-7EE7-549D-7354BC52E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DDCF5-B8CC-E20E-25AD-DEC3935FB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74DFA0-4291-0A6A-EE64-09C95F176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180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EE77-3BFD-D599-13F3-56FEB0FA3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21778-2CB9-19F0-B26C-E01A108B0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2D556-F11C-34D8-7A61-9C515550F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319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5B04-C37C-7D5A-2BC5-6EBB98527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00EEC-FA4E-B8A0-3AEC-D11B5542E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F121B-8BBD-4CCD-D476-B6EBD7C95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195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F31D5-CC63-808A-984A-4F616DC6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4FA70-A94E-97A3-9455-AE0A15DB9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261CF-71DF-3540-C805-28E56FA62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11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F64A0-0212-98F4-4BCA-891ED998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5A585-B87E-371C-A6FE-CA10E4844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32F2E-FA66-1ED0-7822-FFE5E37ED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7850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57564-FEF6-2659-9120-395C3F72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F2F8FA-B81F-F2D8-642E-FD8DABAE1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1C1E2-F0D3-97E3-0E52-678A06638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7778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3C9A-9617-2FEA-DE0B-19B5D8686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87D60-C4A3-DE4C-20BA-D47217B63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9CB11-B579-E5BE-2C4C-06F29C8DF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55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4E2CF-925D-E0C9-C53C-47F1F4266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33EA0-2D2A-F9B9-F225-6D701C6F1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FF8C2E-0DF1-0C83-F539-4D8980C27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equal spacing between headings </a:t>
            </a:r>
          </a:p>
          <a:p>
            <a:r>
              <a:rPr lang="en-US" dirty="0"/>
              <a:t>Always use sentence case in headings</a:t>
            </a:r>
          </a:p>
          <a:p>
            <a:r>
              <a:rPr lang="en-US" dirty="0"/>
              <a:t>To add an image, right-click the image and select Format Shape – </a:t>
            </a:r>
          </a:p>
          <a:p>
            <a:r>
              <a:rPr lang="en-US" dirty="0"/>
              <a:t>Format Shape &gt; Shape Options &gt; Picture or texture fill &gt; Insert from file &gt;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543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5E795-0FDC-8339-16E7-D042161B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951DB-6270-ECC9-58A6-F53786EFA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F1C2-BF20-0DA9-72D2-728E3A30D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equal spacing between headings </a:t>
            </a:r>
          </a:p>
          <a:p>
            <a:r>
              <a:rPr lang="en-US" dirty="0"/>
              <a:t>Always use sentence case in headings</a:t>
            </a:r>
          </a:p>
          <a:p>
            <a:r>
              <a:rPr lang="en-US" dirty="0"/>
              <a:t>To add an image, right-click the image and select Format Shape – </a:t>
            </a:r>
          </a:p>
          <a:p>
            <a:r>
              <a:rPr lang="en-US" dirty="0"/>
              <a:t>Format Shape &gt; Shape Options &gt; Picture or texture fill &gt; Insert from file &gt;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804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F00A5-7A23-732B-B594-FF6CD0CE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4E8A0-2DFA-6447-B872-8E9D1A6F6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D1453-0923-E231-55E4-02956A2B1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92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C3CF-96F7-9271-4CB9-8432BCCD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93083-B209-0267-90DB-5254175B8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F74CE-2057-F6CD-EAFC-D9FA3E578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2744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65B04-28F2-D3AC-4F8C-094AB56FC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83D1D-7362-29A5-4199-E29BB6AB6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811DA-8CA8-D6F8-B9B9-6EF06700D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equal spacing between headings </a:t>
            </a:r>
          </a:p>
          <a:p>
            <a:r>
              <a:rPr lang="en-US" dirty="0"/>
              <a:t>Always use sentence case in headings</a:t>
            </a:r>
          </a:p>
          <a:p>
            <a:r>
              <a:rPr lang="en-US" dirty="0"/>
              <a:t>To add an image, right-click the image and select Format Shape – </a:t>
            </a:r>
          </a:p>
          <a:p>
            <a:r>
              <a:rPr lang="en-US" dirty="0"/>
              <a:t>Format Shape &gt; Shape Options &gt; Picture or texture fill &gt; Insert from file &gt;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7121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D46E-E67E-3EFB-855B-48A68AA67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7C11B-DDBD-AD4B-A5CE-0FAA90EE2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43D50-AE31-8C8A-1503-76E12221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equal spacing between headings </a:t>
            </a:r>
          </a:p>
          <a:p>
            <a:r>
              <a:rPr lang="en-US" dirty="0"/>
              <a:t>Always use sentence case in headings</a:t>
            </a:r>
          </a:p>
          <a:p>
            <a:r>
              <a:rPr lang="en-US" dirty="0"/>
              <a:t>To add an image, right-click the image and select Format Shape – </a:t>
            </a:r>
          </a:p>
          <a:p>
            <a:r>
              <a:rPr lang="en-US" dirty="0"/>
              <a:t>Format Shape &gt; Shape Options &gt; Picture or texture fill &gt; Insert from file &gt;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5972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D211B-7BA3-4A49-51A6-B06D832C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EC1E2-60CA-C6A0-EF1E-5C571C46C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69C057-3808-ADEF-98AA-80ACF2E75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equal spacing between headings </a:t>
            </a:r>
          </a:p>
          <a:p>
            <a:r>
              <a:rPr lang="en-US" dirty="0"/>
              <a:t>Always use sentence case in headings</a:t>
            </a:r>
          </a:p>
          <a:p>
            <a:r>
              <a:rPr lang="en-US" dirty="0"/>
              <a:t>To add an image, right-click the image and select Format Shape – </a:t>
            </a:r>
          </a:p>
          <a:p>
            <a:r>
              <a:rPr lang="en-US" dirty="0"/>
              <a:t>Format Shape &gt; Shape Options &gt; Picture or texture fill &gt; Insert from file &gt;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9152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68EB-B83D-0F79-C84F-BD463EB3B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7D1CA-83F4-2861-3622-2A9094AEA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FA1924-9AAE-433F-57AE-B5E33FA8A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1676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E5D3E-1652-977E-A171-EA94036E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518C0-478D-50E3-F3EC-57FA665ED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CD475-F1C8-1E3E-1E25-F8FBD4125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800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4B2E6-D685-EFBE-829A-9DD80C8C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7BDB3-B54E-E008-05CF-F30068185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1C8BD-FEDC-172C-5014-BA9D0FAF4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839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0ED53-E743-526F-EB58-E2D8802C6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82B9D-ADC5-062F-3DDA-ADA15751C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F26A8-43DD-1CEE-CDDC-56B5EA5FA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3720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slide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73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617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9C1D5-75F6-E19B-225E-1D3B20E3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CD522-D22C-8260-D1A4-3FDEC4E6B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23A2F-C0BC-EA1E-C765-9EF7FE673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0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A2F18-E59C-56A3-4F16-DFF65AAE0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79118-942E-93F8-486A-0F9E4439F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21821-BBE3-8F6B-320A-140209582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887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F90A6-FE6A-40C2-EFD6-E1078D75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E7B3E-A9BF-4E6C-8B29-71B50AF14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FB67C-A211-BB0F-1090-A014EAA42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5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5089E-9247-806C-8796-3E2EF001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511C7-06FD-ABAE-210A-809B012F2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FADDE5-7982-E877-CB5C-1265312E7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089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3545C-FA43-08D6-B8D6-369D6252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8C1A07-904E-C2A4-AF65-31C9D53BB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2E34D-4C7A-6055-82C1-7E1B5E281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860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1DD5DF-DC99-475B-B4DF-CB0A2ED61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9816" y="0"/>
            <a:ext cx="7752184" cy="6858000"/>
          </a:xfrm>
          <a:custGeom>
            <a:avLst/>
            <a:gdLst>
              <a:gd name="connsiteX0" fmla="*/ 0 w 4828804"/>
              <a:gd name="connsiteY0" fmla="*/ 0 h 4250034"/>
              <a:gd name="connsiteX1" fmla="*/ 4828804 w 4828804"/>
              <a:gd name="connsiteY1" fmla="*/ 0 h 4250034"/>
              <a:gd name="connsiteX2" fmla="*/ 4828804 w 4828804"/>
              <a:gd name="connsiteY2" fmla="*/ 4250034 h 4250034"/>
              <a:gd name="connsiteX3" fmla="*/ 0 w 4828804"/>
              <a:gd name="connsiteY3" fmla="*/ 4250034 h 42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804" h="4250034">
                <a:moveTo>
                  <a:pt x="0" y="0"/>
                </a:moveTo>
                <a:lnTo>
                  <a:pt x="4828804" y="0"/>
                </a:lnTo>
                <a:lnTo>
                  <a:pt x="4828804" y="4250034"/>
                </a:lnTo>
                <a:lnTo>
                  <a:pt x="0" y="42500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2FEB07-ACFE-429D-AD48-8265981E2F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51584" cy="6858000"/>
          </a:xfrm>
          <a:custGeom>
            <a:avLst/>
            <a:gdLst>
              <a:gd name="connsiteX0" fmla="*/ 0 w 2351584"/>
              <a:gd name="connsiteY0" fmla="*/ 0 h 6858000"/>
              <a:gd name="connsiteX1" fmla="*/ 2351584 w 2351584"/>
              <a:gd name="connsiteY1" fmla="*/ 0 h 6858000"/>
              <a:gd name="connsiteX2" fmla="*/ 2351584 w 2351584"/>
              <a:gd name="connsiteY2" fmla="*/ 6858000 h 6858000"/>
              <a:gd name="connsiteX3" fmla="*/ 0 w 23515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584" h="6858000">
                <a:moveTo>
                  <a:pt x="0" y="0"/>
                </a:moveTo>
                <a:lnTo>
                  <a:pt x="2351584" y="0"/>
                </a:lnTo>
                <a:lnTo>
                  <a:pt x="23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0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EF801A-B08E-40C0-BFD1-C2189B161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6" y="623886"/>
            <a:ext cx="3316635" cy="4821338"/>
          </a:xfrm>
          <a:custGeom>
            <a:avLst/>
            <a:gdLst>
              <a:gd name="connsiteX0" fmla="*/ 0 w 3316635"/>
              <a:gd name="connsiteY0" fmla="*/ 0 h 4821338"/>
              <a:gd name="connsiteX1" fmla="*/ 3316635 w 3316635"/>
              <a:gd name="connsiteY1" fmla="*/ 0 h 4821338"/>
              <a:gd name="connsiteX2" fmla="*/ 3316635 w 3316635"/>
              <a:gd name="connsiteY2" fmla="*/ 4821338 h 4821338"/>
              <a:gd name="connsiteX3" fmla="*/ 0 w 3316635"/>
              <a:gd name="connsiteY3" fmla="*/ 4821338 h 482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635" h="4821338">
                <a:moveTo>
                  <a:pt x="0" y="0"/>
                </a:moveTo>
                <a:lnTo>
                  <a:pt x="3316635" y="0"/>
                </a:lnTo>
                <a:lnTo>
                  <a:pt x="3316635" y="4821338"/>
                </a:lnTo>
                <a:lnTo>
                  <a:pt x="0" y="48213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5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960C9F-E282-422A-ADB9-3AA6D98206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741" y="1425243"/>
            <a:ext cx="2943995" cy="4007514"/>
          </a:xfrm>
          <a:custGeom>
            <a:avLst/>
            <a:gdLst>
              <a:gd name="connsiteX0" fmla="*/ 0 w 2943995"/>
              <a:gd name="connsiteY0" fmla="*/ 0 h 4007514"/>
              <a:gd name="connsiteX1" fmla="*/ 2943995 w 2943995"/>
              <a:gd name="connsiteY1" fmla="*/ 0 h 4007514"/>
              <a:gd name="connsiteX2" fmla="*/ 2943995 w 2943995"/>
              <a:gd name="connsiteY2" fmla="*/ 4007514 h 4007514"/>
              <a:gd name="connsiteX3" fmla="*/ 0 w 2943995"/>
              <a:gd name="connsiteY3" fmla="*/ 4007514 h 40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995" h="4007514">
                <a:moveTo>
                  <a:pt x="0" y="0"/>
                </a:moveTo>
                <a:lnTo>
                  <a:pt x="2943995" y="0"/>
                </a:lnTo>
                <a:lnTo>
                  <a:pt x="2943995" y="4007514"/>
                </a:lnTo>
                <a:lnTo>
                  <a:pt x="0" y="4007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7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FFE19EA-D804-47F0-930A-76C58E671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3592" y="0"/>
            <a:ext cx="1660452" cy="3861048"/>
          </a:xfrm>
          <a:custGeom>
            <a:avLst/>
            <a:gdLst>
              <a:gd name="connsiteX0" fmla="*/ 0 w 1660452"/>
              <a:gd name="connsiteY0" fmla="*/ 0 h 3861048"/>
              <a:gd name="connsiteX1" fmla="*/ 1660452 w 1660452"/>
              <a:gd name="connsiteY1" fmla="*/ 0 h 3861048"/>
              <a:gd name="connsiteX2" fmla="*/ 1660452 w 1660452"/>
              <a:gd name="connsiteY2" fmla="*/ 3861048 h 3861048"/>
              <a:gd name="connsiteX3" fmla="*/ 0 w 1660452"/>
              <a:gd name="connsiteY3" fmla="*/ 3861048 h 38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452" h="3861048">
                <a:moveTo>
                  <a:pt x="0" y="0"/>
                </a:moveTo>
                <a:lnTo>
                  <a:pt x="1660452" y="0"/>
                </a:lnTo>
                <a:lnTo>
                  <a:pt x="1660452" y="3861048"/>
                </a:lnTo>
                <a:lnTo>
                  <a:pt x="0" y="38610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9BF7F0-F64B-4C86-9F7A-C102198595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3592" y="3977680"/>
            <a:ext cx="1660452" cy="2880320"/>
          </a:xfrm>
          <a:custGeom>
            <a:avLst/>
            <a:gdLst>
              <a:gd name="connsiteX0" fmla="*/ 0 w 1660452"/>
              <a:gd name="connsiteY0" fmla="*/ 0 h 2880320"/>
              <a:gd name="connsiteX1" fmla="*/ 1660452 w 1660452"/>
              <a:gd name="connsiteY1" fmla="*/ 0 h 2880320"/>
              <a:gd name="connsiteX2" fmla="*/ 1660452 w 1660452"/>
              <a:gd name="connsiteY2" fmla="*/ 2880320 h 2880320"/>
              <a:gd name="connsiteX3" fmla="*/ 0 w 1660452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452" h="2880320">
                <a:moveTo>
                  <a:pt x="0" y="0"/>
                </a:moveTo>
                <a:lnTo>
                  <a:pt x="1660452" y="0"/>
                </a:lnTo>
                <a:lnTo>
                  <a:pt x="1660452" y="2880320"/>
                </a:lnTo>
                <a:lnTo>
                  <a:pt x="0" y="288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0D5552-7E3C-4A1E-A7F9-A464CB80D8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122" y="2996952"/>
            <a:ext cx="1660452" cy="3861048"/>
          </a:xfrm>
          <a:custGeom>
            <a:avLst/>
            <a:gdLst>
              <a:gd name="connsiteX0" fmla="*/ 0 w 1660452"/>
              <a:gd name="connsiteY0" fmla="*/ 0 h 3861048"/>
              <a:gd name="connsiteX1" fmla="*/ 1660452 w 1660452"/>
              <a:gd name="connsiteY1" fmla="*/ 0 h 3861048"/>
              <a:gd name="connsiteX2" fmla="*/ 1660452 w 1660452"/>
              <a:gd name="connsiteY2" fmla="*/ 3861048 h 3861048"/>
              <a:gd name="connsiteX3" fmla="*/ 0 w 1660452"/>
              <a:gd name="connsiteY3" fmla="*/ 3861048 h 38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452" h="3861048">
                <a:moveTo>
                  <a:pt x="0" y="0"/>
                </a:moveTo>
                <a:lnTo>
                  <a:pt x="1660452" y="0"/>
                </a:lnTo>
                <a:lnTo>
                  <a:pt x="1660452" y="3861048"/>
                </a:lnTo>
                <a:lnTo>
                  <a:pt x="0" y="38610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7D91EE7-8930-465F-AA50-A2B6DA54F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3" y="0"/>
            <a:ext cx="1660452" cy="2880320"/>
          </a:xfrm>
          <a:custGeom>
            <a:avLst/>
            <a:gdLst>
              <a:gd name="connsiteX0" fmla="*/ 0 w 1660452"/>
              <a:gd name="connsiteY0" fmla="*/ 0 h 2880320"/>
              <a:gd name="connsiteX1" fmla="*/ 1660452 w 1660452"/>
              <a:gd name="connsiteY1" fmla="*/ 0 h 2880320"/>
              <a:gd name="connsiteX2" fmla="*/ 1660452 w 1660452"/>
              <a:gd name="connsiteY2" fmla="*/ 2880320 h 2880320"/>
              <a:gd name="connsiteX3" fmla="*/ 0 w 1660452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452" h="2880320">
                <a:moveTo>
                  <a:pt x="0" y="0"/>
                </a:moveTo>
                <a:lnTo>
                  <a:pt x="1660452" y="0"/>
                </a:lnTo>
                <a:lnTo>
                  <a:pt x="1660452" y="2880320"/>
                </a:lnTo>
                <a:lnTo>
                  <a:pt x="0" y="288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21A507-FDCC-4781-A094-6BFF78BB10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4232" y="1556792"/>
            <a:ext cx="3392363" cy="4682083"/>
          </a:xfrm>
          <a:custGeom>
            <a:avLst/>
            <a:gdLst>
              <a:gd name="connsiteX0" fmla="*/ 0 w 3392363"/>
              <a:gd name="connsiteY0" fmla="*/ 0 h 4682083"/>
              <a:gd name="connsiteX1" fmla="*/ 3392363 w 3392363"/>
              <a:gd name="connsiteY1" fmla="*/ 0 h 4682083"/>
              <a:gd name="connsiteX2" fmla="*/ 3392363 w 3392363"/>
              <a:gd name="connsiteY2" fmla="*/ 4682083 h 4682083"/>
              <a:gd name="connsiteX3" fmla="*/ 0 w 3392363"/>
              <a:gd name="connsiteY3" fmla="*/ 4682083 h 468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363" h="4682083">
                <a:moveTo>
                  <a:pt x="0" y="0"/>
                </a:moveTo>
                <a:lnTo>
                  <a:pt x="3392363" y="0"/>
                </a:lnTo>
                <a:lnTo>
                  <a:pt x="3392363" y="4682083"/>
                </a:lnTo>
                <a:lnTo>
                  <a:pt x="0" y="46820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EAB62-37C3-4405-B348-CCD109AC7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4628" y="3429000"/>
            <a:ext cx="3870190" cy="3429000"/>
          </a:xfrm>
          <a:custGeom>
            <a:avLst/>
            <a:gdLst>
              <a:gd name="connsiteX0" fmla="*/ 0 w 3870190"/>
              <a:gd name="connsiteY0" fmla="*/ 0 h 3429000"/>
              <a:gd name="connsiteX1" fmla="*/ 3870190 w 3870190"/>
              <a:gd name="connsiteY1" fmla="*/ 0 h 3429000"/>
              <a:gd name="connsiteX2" fmla="*/ 3870190 w 3870190"/>
              <a:gd name="connsiteY2" fmla="*/ 3429000 h 3429000"/>
              <a:gd name="connsiteX3" fmla="*/ 0 w 387019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90" h="3429000">
                <a:moveTo>
                  <a:pt x="0" y="0"/>
                </a:moveTo>
                <a:lnTo>
                  <a:pt x="3870190" y="0"/>
                </a:lnTo>
                <a:lnTo>
                  <a:pt x="387019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EC8044-0FF0-44F1-8275-9DC453165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14818" y="3429000"/>
            <a:ext cx="3870190" cy="3429000"/>
          </a:xfrm>
          <a:custGeom>
            <a:avLst/>
            <a:gdLst>
              <a:gd name="connsiteX0" fmla="*/ 0 w 3870190"/>
              <a:gd name="connsiteY0" fmla="*/ 0 h 3429000"/>
              <a:gd name="connsiteX1" fmla="*/ 3870190 w 3870190"/>
              <a:gd name="connsiteY1" fmla="*/ 0 h 3429000"/>
              <a:gd name="connsiteX2" fmla="*/ 3870190 w 3870190"/>
              <a:gd name="connsiteY2" fmla="*/ 3429000 h 3429000"/>
              <a:gd name="connsiteX3" fmla="*/ 0 w 387019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90" h="3429000">
                <a:moveTo>
                  <a:pt x="0" y="0"/>
                </a:moveTo>
                <a:lnTo>
                  <a:pt x="3870190" y="0"/>
                </a:lnTo>
                <a:lnTo>
                  <a:pt x="387019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9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DC16560-118F-4375-8D3D-AECE580D3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3216" y="1268760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57251A1-26A6-4927-A5F8-FD6240B8CB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6080" y="1268760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BCD88B6-ECD7-4AD9-A6AE-D1CDF234F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28944" y="1268760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8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BF3DF13-A2E8-4C57-9708-252B52DF64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2076"/>
            <a:ext cx="1867296" cy="2082924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8DEA7D4-D9A4-4AFF-8DA5-ED1DD0C821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27452" y="-22076"/>
            <a:ext cx="3281412" cy="2082924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25C104C-4ABA-45C6-B3DB-F6E763A350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9020" y="-22076"/>
            <a:ext cx="3281412" cy="2082924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1342B97-38C2-45E6-BF14-2FB16A243D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0588" y="-22076"/>
            <a:ext cx="3281412" cy="2082924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3622CF-1C6B-4718-8310-F93F93C0F3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3136" y="2204864"/>
            <a:ext cx="5308864" cy="2082924"/>
          </a:xfrm>
          <a:custGeom>
            <a:avLst/>
            <a:gdLst>
              <a:gd name="connsiteX0" fmla="*/ 0 w 5308864"/>
              <a:gd name="connsiteY0" fmla="*/ 0 h 2082924"/>
              <a:gd name="connsiteX1" fmla="*/ 5308864 w 5308864"/>
              <a:gd name="connsiteY1" fmla="*/ 0 h 2082924"/>
              <a:gd name="connsiteX2" fmla="*/ 5308864 w 5308864"/>
              <a:gd name="connsiteY2" fmla="*/ 2082924 h 2082924"/>
              <a:gd name="connsiteX3" fmla="*/ 0 w 5308864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864" h="2082924">
                <a:moveTo>
                  <a:pt x="0" y="0"/>
                </a:moveTo>
                <a:lnTo>
                  <a:pt x="5308864" y="0"/>
                </a:lnTo>
                <a:lnTo>
                  <a:pt x="5308864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A97BA38-783D-43D9-B5A6-D1F564F3C5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41568" y="2204864"/>
            <a:ext cx="3281412" cy="2082924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697A554-BDFC-49C1-AC76-112837D5E1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204864"/>
            <a:ext cx="3281412" cy="2082924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6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E00F53-5874-4810-AB4E-977D1D600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0"/>
            <a:ext cx="3287688" cy="2586980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331526D-05A2-489C-8CBE-5A611E2CB9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3712" y="3429000"/>
            <a:ext cx="4248472" cy="2586980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3486E6-A9CB-46D9-B1AB-DEB17299C2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8208" y="3429000"/>
            <a:ext cx="4223792" cy="2586980"/>
          </a:xfrm>
          <a:custGeom>
            <a:avLst/>
            <a:gdLst>
              <a:gd name="connsiteX0" fmla="*/ 0 w 3281412"/>
              <a:gd name="connsiteY0" fmla="*/ 0 h 2082924"/>
              <a:gd name="connsiteX1" fmla="*/ 3281412 w 3281412"/>
              <a:gd name="connsiteY1" fmla="*/ 0 h 2082924"/>
              <a:gd name="connsiteX2" fmla="*/ 3281412 w 3281412"/>
              <a:gd name="connsiteY2" fmla="*/ 2082924 h 2082924"/>
              <a:gd name="connsiteX3" fmla="*/ 0 w 3281412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412" h="2082924">
                <a:moveTo>
                  <a:pt x="0" y="0"/>
                </a:moveTo>
                <a:lnTo>
                  <a:pt x="3281412" y="0"/>
                </a:lnTo>
                <a:lnTo>
                  <a:pt x="3281412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2FE8F3E-235A-429E-BA6F-F86BC4FC8F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3870190"/>
              <a:gd name="connsiteY0" fmla="*/ 0 h 3429000"/>
              <a:gd name="connsiteX1" fmla="*/ 3870190 w 3870190"/>
              <a:gd name="connsiteY1" fmla="*/ 0 h 3429000"/>
              <a:gd name="connsiteX2" fmla="*/ 3870190 w 3870190"/>
              <a:gd name="connsiteY2" fmla="*/ 3429000 h 3429000"/>
              <a:gd name="connsiteX3" fmla="*/ 0 w 387019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90" h="3429000">
                <a:moveTo>
                  <a:pt x="0" y="0"/>
                </a:moveTo>
                <a:lnTo>
                  <a:pt x="3870190" y="0"/>
                </a:lnTo>
                <a:lnTo>
                  <a:pt x="387019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9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81296-5A76-45C9-A380-FCE3F9694A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67296" cy="3429000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DC2A0-C0BD-4FC2-8B7A-A109657BF8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91544" y="0"/>
            <a:ext cx="3096344" cy="3429000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3D5980-E6F3-4A7F-875B-17DBFC7252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2136" y="0"/>
            <a:ext cx="3096344" cy="1603944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CE86C2-FA91-4804-AC85-A73A1CAE0F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2136" y="1728192"/>
            <a:ext cx="3096344" cy="1700808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77FDA1-017C-424A-B4A5-0EF0CB6E41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728" y="0"/>
            <a:ext cx="3759272" cy="3429000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0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DCE6F-AE56-4835-815B-F5148C53DD1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7615CF-BDD1-4B41-A195-CDBD885E1B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086948"/>
            <a:ext cx="3672408" cy="4684105"/>
          </a:xfrm>
          <a:custGeom>
            <a:avLst/>
            <a:gdLst>
              <a:gd name="connsiteX0" fmla="*/ 0 w 3870190"/>
              <a:gd name="connsiteY0" fmla="*/ 0 h 3429000"/>
              <a:gd name="connsiteX1" fmla="*/ 3870190 w 3870190"/>
              <a:gd name="connsiteY1" fmla="*/ 0 h 3429000"/>
              <a:gd name="connsiteX2" fmla="*/ 3870190 w 3870190"/>
              <a:gd name="connsiteY2" fmla="*/ 3429000 h 3429000"/>
              <a:gd name="connsiteX3" fmla="*/ 0 w 387019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90" h="3429000">
                <a:moveTo>
                  <a:pt x="0" y="0"/>
                </a:moveTo>
                <a:lnTo>
                  <a:pt x="3870190" y="0"/>
                </a:lnTo>
                <a:lnTo>
                  <a:pt x="387019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C52E61F-9A6D-4A2C-9C04-2695E5290D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3592" y="1086948"/>
            <a:ext cx="3672408" cy="4684105"/>
          </a:xfrm>
          <a:custGeom>
            <a:avLst/>
            <a:gdLst>
              <a:gd name="connsiteX0" fmla="*/ 0 w 3870190"/>
              <a:gd name="connsiteY0" fmla="*/ 0 h 3429000"/>
              <a:gd name="connsiteX1" fmla="*/ 3870190 w 3870190"/>
              <a:gd name="connsiteY1" fmla="*/ 0 h 3429000"/>
              <a:gd name="connsiteX2" fmla="*/ 3870190 w 3870190"/>
              <a:gd name="connsiteY2" fmla="*/ 3429000 h 3429000"/>
              <a:gd name="connsiteX3" fmla="*/ 0 w 387019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90" h="3429000">
                <a:moveTo>
                  <a:pt x="0" y="0"/>
                </a:moveTo>
                <a:lnTo>
                  <a:pt x="3870190" y="0"/>
                </a:lnTo>
                <a:lnTo>
                  <a:pt x="387019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1A8DB737-CC25-4DD2-A475-048E380D89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60188" y="4396610"/>
            <a:ext cx="2225985" cy="1934285"/>
          </a:xfrm>
          <a:custGeom>
            <a:avLst/>
            <a:gdLst>
              <a:gd name="connsiteX0" fmla="*/ 0 w 2225985"/>
              <a:gd name="connsiteY0" fmla="*/ 0 h 1934285"/>
              <a:gd name="connsiteX1" fmla="*/ 2225985 w 2225985"/>
              <a:gd name="connsiteY1" fmla="*/ 0 h 1934285"/>
              <a:gd name="connsiteX2" fmla="*/ 2225985 w 2225985"/>
              <a:gd name="connsiteY2" fmla="*/ 1934285 h 1934285"/>
              <a:gd name="connsiteX3" fmla="*/ 0 w 222598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985" h="1934285">
                <a:moveTo>
                  <a:pt x="0" y="0"/>
                </a:moveTo>
                <a:lnTo>
                  <a:pt x="2225985" y="0"/>
                </a:lnTo>
                <a:lnTo>
                  <a:pt x="222598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D5B3984D-F2A8-47A5-A32A-0CE209C72F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122" y="4396610"/>
            <a:ext cx="2185266" cy="1934285"/>
          </a:xfrm>
          <a:custGeom>
            <a:avLst/>
            <a:gdLst>
              <a:gd name="connsiteX0" fmla="*/ 0 w 2185266"/>
              <a:gd name="connsiteY0" fmla="*/ 0 h 1934285"/>
              <a:gd name="connsiteX1" fmla="*/ 2185266 w 2185266"/>
              <a:gd name="connsiteY1" fmla="*/ 0 h 1934285"/>
              <a:gd name="connsiteX2" fmla="*/ 2185266 w 2185266"/>
              <a:gd name="connsiteY2" fmla="*/ 1934285 h 1934285"/>
              <a:gd name="connsiteX3" fmla="*/ 0 w 2185266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266" h="1934285">
                <a:moveTo>
                  <a:pt x="0" y="0"/>
                </a:moveTo>
                <a:lnTo>
                  <a:pt x="2185266" y="0"/>
                </a:lnTo>
                <a:lnTo>
                  <a:pt x="2185266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8F84C967-893C-4E77-8672-2D7AF1D01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04389" y="4396610"/>
            <a:ext cx="2192055" cy="1934285"/>
          </a:xfrm>
          <a:custGeom>
            <a:avLst/>
            <a:gdLst>
              <a:gd name="connsiteX0" fmla="*/ 0 w 2192055"/>
              <a:gd name="connsiteY0" fmla="*/ 0 h 1934285"/>
              <a:gd name="connsiteX1" fmla="*/ 2192055 w 2192055"/>
              <a:gd name="connsiteY1" fmla="*/ 0 h 1934285"/>
              <a:gd name="connsiteX2" fmla="*/ 2192055 w 2192055"/>
              <a:gd name="connsiteY2" fmla="*/ 1934285 h 1934285"/>
              <a:gd name="connsiteX3" fmla="*/ 0 w 219205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55" h="1934285">
                <a:moveTo>
                  <a:pt x="0" y="0"/>
                </a:moveTo>
                <a:lnTo>
                  <a:pt x="2192055" y="0"/>
                </a:lnTo>
                <a:lnTo>
                  <a:pt x="219205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A0BE564C-B6D2-4A7B-A66A-1C8565C1B0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6443" y="4396610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1D434A03-8391-4C4F-AB30-3403346CF7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6002" y="4396610"/>
            <a:ext cx="2124189" cy="1934285"/>
          </a:xfrm>
          <a:custGeom>
            <a:avLst/>
            <a:gdLst>
              <a:gd name="connsiteX0" fmla="*/ 0 w 2124189"/>
              <a:gd name="connsiteY0" fmla="*/ 0 h 1934285"/>
              <a:gd name="connsiteX1" fmla="*/ 2124189 w 2124189"/>
              <a:gd name="connsiteY1" fmla="*/ 0 h 1934285"/>
              <a:gd name="connsiteX2" fmla="*/ 2124189 w 2124189"/>
              <a:gd name="connsiteY2" fmla="*/ 1934285 h 1934285"/>
              <a:gd name="connsiteX3" fmla="*/ 0 w 2124189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189" h="1934285">
                <a:moveTo>
                  <a:pt x="0" y="0"/>
                </a:moveTo>
                <a:lnTo>
                  <a:pt x="2124189" y="0"/>
                </a:lnTo>
                <a:lnTo>
                  <a:pt x="2124189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C61711E4-AF72-4E88-9D9E-E62A52F39C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36002" y="2462325"/>
            <a:ext cx="2124189" cy="1934285"/>
          </a:xfrm>
          <a:custGeom>
            <a:avLst/>
            <a:gdLst>
              <a:gd name="connsiteX0" fmla="*/ 0 w 2124189"/>
              <a:gd name="connsiteY0" fmla="*/ 0 h 1934285"/>
              <a:gd name="connsiteX1" fmla="*/ 2124189 w 2124189"/>
              <a:gd name="connsiteY1" fmla="*/ 0 h 1934285"/>
              <a:gd name="connsiteX2" fmla="*/ 2124189 w 2124189"/>
              <a:gd name="connsiteY2" fmla="*/ 1934285 h 1934285"/>
              <a:gd name="connsiteX3" fmla="*/ 0 w 2124189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189" h="1934285">
                <a:moveTo>
                  <a:pt x="0" y="0"/>
                </a:moveTo>
                <a:lnTo>
                  <a:pt x="2124189" y="0"/>
                </a:lnTo>
                <a:lnTo>
                  <a:pt x="2124189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02879B30-574E-4EFE-8ABE-9EE9730CD5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60188" y="2462325"/>
            <a:ext cx="2225985" cy="1934285"/>
          </a:xfrm>
          <a:custGeom>
            <a:avLst/>
            <a:gdLst>
              <a:gd name="connsiteX0" fmla="*/ 0 w 2225985"/>
              <a:gd name="connsiteY0" fmla="*/ 0 h 1934285"/>
              <a:gd name="connsiteX1" fmla="*/ 2225985 w 2225985"/>
              <a:gd name="connsiteY1" fmla="*/ 0 h 1934285"/>
              <a:gd name="connsiteX2" fmla="*/ 2225985 w 2225985"/>
              <a:gd name="connsiteY2" fmla="*/ 1934285 h 1934285"/>
              <a:gd name="connsiteX3" fmla="*/ 0 w 222598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985" h="1934285">
                <a:moveTo>
                  <a:pt x="0" y="0"/>
                </a:moveTo>
                <a:lnTo>
                  <a:pt x="2225985" y="0"/>
                </a:lnTo>
                <a:lnTo>
                  <a:pt x="222598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A9D97372-AC7A-4BEE-8D86-EEB1BA2A2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2" y="521350"/>
            <a:ext cx="2185266" cy="1934285"/>
          </a:xfrm>
          <a:custGeom>
            <a:avLst/>
            <a:gdLst>
              <a:gd name="connsiteX0" fmla="*/ 0 w 2185266"/>
              <a:gd name="connsiteY0" fmla="*/ 0 h 1934285"/>
              <a:gd name="connsiteX1" fmla="*/ 2185266 w 2185266"/>
              <a:gd name="connsiteY1" fmla="*/ 0 h 1934285"/>
              <a:gd name="connsiteX2" fmla="*/ 2185266 w 2185266"/>
              <a:gd name="connsiteY2" fmla="*/ 1934285 h 1934285"/>
              <a:gd name="connsiteX3" fmla="*/ 0 w 2185266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266" h="1934285">
                <a:moveTo>
                  <a:pt x="0" y="0"/>
                </a:moveTo>
                <a:lnTo>
                  <a:pt x="2185266" y="0"/>
                </a:lnTo>
                <a:lnTo>
                  <a:pt x="2185266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DC2C5665-4C83-4A08-B301-280F00A47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4389" y="521350"/>
            <a:ext cx="2192055" cy="1934285"/>
          </a:xfrm>
          <a:custGeom>
            <a:avLst/>
            <a:gdLst>
              <a:gd name="connsiteX0" fmla="*/ 0 w 2192055"/>
              <a:gd name="connsiteY0" fmla="*/ 0 h 1934285"/>
              <a:gd name="connsiteX1" fmla="*/ 2192055 w 2192055"/>
              <a:gd name="connsiteY1" fmla="*/ 0 h 1934285"/>
              <a:gd name="connsiteX2" fmla="*/ 2192055 w 2192055"/>
              <a:gd name="connsiteY2" fmla="*/ 1934285 h 1934285"/>
              <a:gd name="connsiteX3" fmla="*/ 0 w 219205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55" h="1934285">
                <a:moveTo>
                  <a:pt x="0" y="0"/>
                </a:moveTo>
                <a:lnTo>
                  <a:pt x="2192055" y="0"/>
                </a:lnTo>
                <a:lnTo>
                  <a:pt x="219205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832BF798-2353-493B-A57C-22C38D620E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96443" y="521350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0A3B80F8-8D2C-4CC7-B6C7-D4C2252DA3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6002" y="521350"/>
            <a:ext cx="2124189" cy="1934285"/>
          </a:xfrm>
          <a:custGeom>
            <a:avLst/>
            <a:gdLst>
              <a:gd name="connsiteX0" fmla="*/ 0 w 2124189"/>
              <a:gd name="connsiteY0" fmla="*/ 0 h 1934285"/>
              <a:gd name="connsiteX1" fmla="*/ 2124189 w 2124189"/>
              <a:gd name="connsiteY1" fmla="*/ 0 h 1934285"/>
              <a:gd name="connsiteX2" fmla="*/ 2124189 w 2124189"/>
              <a:gd name="connsiteY2" fmla="*/ 1934285 h 1934285"/>
              <a:gd name="connsiteX3" fmla="*/ 0 w 2124189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189" h="1934285">
                <a:moveTo>
                  <a:pt x="0" y="0"/>
                </a:moveTo>
                <a:lnTo>
                  <a:pt x="2124189" y="0"/>
                </a:lnTo>
                <a:lnTo>
                  <a:pt x="2124189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94EC3B49-6F52-41F9-8EBE-9ADCEA9AC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188" y="521350"/>
            <a:ext cx="2225985" cy="1934285"/>
          </a:xfrm>
          <a:custGeom>
            <a:avLst/>
            <a:gdLst>
              <a:gd name="connsiteX0" fmla="*/ 0 w 2225985"/>
              <a:gd name="connsiteY0" fmla="*/ 0 h 1934285"/>
              <a:gd name="connsiteX1" fmla="*/ 2225985 w 2225985"/>
              <a:gd name="connsiteY1" fmla="*/ 0 h 1934285"/>
              <a:gd name="connsiteX2" fmla="*/ 2225985 w 2225985"/>
              <a:gd name="connsiteY2" fmla="*/ 1934285 h 1934285"/>
              <a:gd name="connsiteX3" fmla="*/ 0 w 222598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985" h="1934285">
                <a:moveTo>
                  <a:pt x="0" y="0"/>
                </a:moveTo>
                <a:lnTo>
                  <a:pt x="2225985" y="0"/>
                </a:lnTo>
                <a:lnTo>
                  <a:pt x="222598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C7D893-3391-45EF-A59F-68FF54C95B7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60188" y="3140968"/>
            <a:ext cx="2225985" cy="1934285"/>
          </a:xfrm>
          <a:custGeom>
            <a:avLst/>
            <a:gdLst>
              <a:gd name="connsiteX0" fmla="*/ 0 w 2225985"/>
              <a:gd name="connsiteY0" fmla="*/ 0 h 1934285"/>
              <a:gd name="connsiteX1" fmla="*/ 2225985 w 2225985"/>
              <a:gd name="connsiteY1" fmla="*/ 0 h 1934285"/>
              <a:gd name="connsiteX2" fmla="*/ 2225985 w 2225985"/>
              <a:gd name="connsiteY2" fmla="*/ 1934285 h 1934285"/>
              <a:gd name="connsiteX3" fmla="*/ 0 w 222598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985" h="1934285">
                <a:moveTo>
                  <a:pt x="0" y="0"/>
                </a:moveTo>
                <a:lnTo>
                  <a:pt x="2225985" y="0"/>
                </a:lnTo>
                <a:lnTo>
                  <a:pt x="222598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C1EBBA3-222F-4DBC-BA86-BAF49224BD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122" y="3140968"/>
            <a:ext cx="2185266" cy="1934285"/>
          </a:xfrm>
          <a:custGeom>
            <a:avLst/>
            <a:gdLst>
              <a:gd name="connsiteX0" fmla="*/ 0 w 2185266"/>
              <a:gd name="connsiteY0" fmla="*/ 0 h 1934285"/>
              <a:gd name="connsiteX1" fmla="*/ 2185266 w 2185266"/>
              <a:gd name="connsiteY1" fmla="*/ 0 h 1934285"/>
              <a:gd name="connsiteX2" fmla="*/ 2185266 w 2185266"/>
              <a:gd name="connsiteY2" fmla="*/ 1934285 h 1934285"/>
              <a:gd name="connsiteX3" fmla="*/ 0 w 2185266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266" h="1934285">
                <a:moveTo>
                  <a:pt x="0" y="0"/>
                </a:moveTo>
                <a:lnTo>
                  <a:pt x="2185266" y="0"/>
                </a:lnTo>
                <a:lnTo>
                  <a:pt x="2185266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6D5CE35-412F-4AA5-BE14-9FE7DFE90D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04389" y="3140968"/>
            <a:ext cx="2192055" cy="1934285"/>
          </a:xfrm>
          <a:custGeom>
            <a:avLst/>
            <a:gdLst>
              <a:gd name="connsiteX0" fmla="*/ 0 w 2192055"/>
              <a:gd name="connsiteY0" fmla="*/ 0 h 1934285"/>
              <a:gd name="connsiteX1" fmla="*/ 2192055 w 2192055"/>
              <a:gd name="connsiteY1" fmla="*/ 0 h 1934285"/>
              <a:gd name="connsiteX2" fmla="*/ 2192055 w 2192055"/>
              <a:gd name="connsiteY2" fmla="*/ 1934285 h 1934285"/>
              <a:gd name="connsiteX3" fmla="*/ 0 w 219205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55" h="1934285">
                <a:moveTo>
                  <a:pt x="0" y="0"/>
                </a:moveTo>
                <a:lnTo>
                  <a:pt x="2192055" y="0"/>
                </a:lnTo>
                <a:lnTo>
                  <a:pt x="219205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359F49F-63E9-4504-BD56-7D86127636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6443" y="3140968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5C1DE14-5895-45F1-AE30-FDC1114A9E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6002" y="3140968"/>
            <a:ext cx="2124189" cy="1934285"/>
          </a:xfrm>
          <a:custGeom>
            <a:avLst/>
            <a:gdLst>
              <a:gd name="connsiteX0" fmla="*/ 0 w 2124189"/>
              <a:gd name="connsiteY0" fmla="*/ 0 h 1934285"/>
              <a:gd name="connsiteX1" fmla="*/ 2124189 w 2124189"/>
              <a:gd name="connsiteY1" fmla="*/ 0 h 1934285"/>
              <a:gd name="connsiteX2" fmla="*/ 2124189 w 2124189"/>
              <a:gd name="connsiteY2" fmla="*/ 1934285 h 1934285"/>
              <a:gd name="connsiteX3" fmla="*/ 0 w 2124189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189" h="1934285">
                <a:moveTo>
                  <a:pt x="0" y="0"/>
                </a:moveTo>
                <a:lnTo>
                  <a:pt x="2124189" y="0"/>
                </a:lnTo>
                <a:lnTo>
                  <a:pt x="2124189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C7D893-3391-45EF-A59F-68FF54C95B7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60188" y="3140968"/>
            <a:ext cx="2225985" cy="1934285"/>
          </a:xfrm>
          <a:custGeom>
            <a:avLst/>
            <a:gdLst>
              <a:gd name="connsiteX0" fmla="*/ 0 w 2225985"/>
              <a:gd name="connsiteY0" fmla="*/ 0 h 1934285"/>
              <a:gd name="connsiteX1" fmla="*/ 2225985 w 2225985"/>
              <a:gd name="connsiteY1" fmla="*/ 0 h 1934285"/>
              <a:gd name="connsiteX2" fmla="*/ 2225985 w 2225985"/>
              <a:gd name="connsiteY2" fmla="*/ 1934285 h 1934285"/>
              <a:gd name="connsiteX3" fmla="*/ 0 w 2225985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985" h="1934285">
                <a:moveTo>
                  <a:pt x="0" y="0"/>
                </a:moveTo>
                <a:lnTo>
                  <a:pt x="2225985" y="0"/>
                </a:lnTo>
                <a:lnTo>
                  <a:pt x="2225985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359F49F-63E9-4504-BD56-7D86127636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6443" y="3140968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5C1DE14-5895-45F1-AE30-FDC1114A9E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6002" y="3140968"/>
            <a:ext cx="2124189" cy="1934285"/>
          </a:xfrm>
          <a:custGeom>
            <a:avLst/>
            <a:gdLst>
              <a:gd name="connsiteX0" fmla="*/ 0 w 2124189"/>
              <a:gd name="connsiteY0" fmla="*/ 0 h 1934285"/>
              <a:gd name="connsiteX1" fmla="*/ 2124189 w 2124189"/>
              <a:gd name="connsiteY1" fmla="*/ 0 h 1934285"/>
              <a:gd name="connsiteX2" fmla="*/ 2124189 w 2124189"/>
              <a:gd name="connsiteY2" fmla="*/ 1934285 h 1934285"/>
              <a:gd name="connsiteX3" fmla="*/ 0 w 2124189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189" h="1934285">
                <a:moveTo>
                  <a:pt x="0" y="0"/>
                </a:moveTo>
                <a:lnTo>
                  <a:pt x="2124189" y="0"/>
                </a:lnTo>
                <a:lnTo>
                  <a:pt x="2124189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A755B3-0F50-4152-A9D5-6348043B7FC9}"/>
              </a:ext>
            </a:extLst>
          </p:cNvPr>
          <p:cNvSpPr/>
          <p:nvPr/>
        </p:nvSpPr>
        <p:spPr>
          <a:xfrm>
            <a:off x="-2233" y="0"/>
            <a:ext cx="4998675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6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442435-C36B-4510-8873-B0EE9AE8BBB6}"/>
              </a:ext>
            </a:extLst>
          </p:cNvPr>
          <p:cNvSpPr/>
          <p:nvPr/>
        </p:nvSpPr>
        <p:spPr>
          <a:xfrm>
            <a:off x="7193325" y="0"/>
            <a:ext cx="4998675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B48ED0-7EEA-4406-B2DE-A3E56E1B2F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3767" y="0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8F038A-8443-4C45-8FF8-6DEFE8158FC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53767" y="1934285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FE0DB9-BEF8-4E25-9857-7CFB9862445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53767" y="3874647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56B0DB-A573-4A0E-A769-3D5BA14072D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3767" y="5815009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C2E507D-BAA0-4CCE-BFC1-E522314509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2132857"/>
            <a:ext cx="6724890" cy="3860988"/>
          </a:xfrm>
          <a:custGeom>
            <a:avLst/>
            <a:gdLst>
              <a:gd name="connsiteX0" fmla="*/ 0 w 6724890"/>
              <a:gd name="connsiteY0" fmla="*/ 0 h 3860988"/>
              <a:gd name="connsiteX1" fmla="*/ 6724890 w 6724890"/>
              <a:gd name="connsiteY1" fmla="*/ 0 h 3860988"/>
              <a:gd name="connsiteX2" fmla="*/ 6724890 w 6724890"/>
              <a:gd name="connsiteY2" fmla="*/ 3860988 h 3860988"/>
              <a:gd name="connsiteX3" fmla="*/ 0 w 6724890"/>
              <a:gd name="connsiteY3" fmla="*/ 3860988 h 386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4890" h="3860988">
                <a:moveTo>
                  <a:pt x="0" y="0"/>
                </a:moveTo>
                <a:lnTo>
                  <a:pt x="6724890" y="0"/>
                </a:lnTo>
                <a:lnTo>
                  <a:pt x="6724890" y="3860988"/>
                </a:lnTo>
                <a:lnTo>
                  <a:pt x="0" y="38609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5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960C9F-E282-422A-ADB9-3AA6D98206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741" y="1425243"/>
            <a:ext cx="2943995" cy="4007514"/>
          </a:xfrm>
          <a:custGeom>
            <a:avLst/>
            <a:gdLst>
              <a:gd name="connsiteX0" fmla="*/ 0 w 2943995"/>
              <a:gd name="connsiteY0" fmla="*/ 0 h 4007514"/>
              <a:gd name="connsiteX1" fmla="*/ 2943995 w 2943995"/>
              <a:gd name="connsiteY1" fmla="*/ 0 h 4007514"/>
              <a:gd name="connsiteX2" fmla="*/ 2943995 w 2943995"/>
              <a:gd name="connsiteY2" fmla="*/ 4007514 h 4007514"/>
              <a:gd name="connsiteX3" fmla="*/ 0 w 2943995"/>
              <a:gd name="connsiteY3" fmla="*/ 4007514 h 400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995" h="4007514">
                <a:moveTo>
                  <a:pt x="0" y="0"/>
                </a:moveTo>
                <a:lnTo>
                  <a:pt x="2943995" y="0"/>
                </a:lnTo>
                <a:lnTo>
                  <a:pt x="2943995" y="4007514"/>
                </a:lnTo>
                <a:lnTo>
                  <a:pt x="0" y="4007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093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9686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093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5971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B1D1-444E-F647-B6A6-9271B89D8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E1281-2C05-4448-B92B-D7227F115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AE57-8D28-0A4D-BA7D-DDA4494F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E1283-71D3-3242-896D-5B9EF615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DDB9-7966-D24F-8485-370C79AE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FDC1-010B-E241-9624-4AE05A60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14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678BE3-FB6F-489E-B5F6-203E055B11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3148" y="2393683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51FFFE2-B1CF-4986-8C98-374905A464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4242" y="2393683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634331C-0796-46AC-BE60-723AF4073A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5336" y="2393683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15CD068-6A2C-4F1B-9C02-0730C8D5F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5336" y="4704715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F0D947-4796-47F7-A1E8-400785555A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4242" y="4704715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BF7D3B3-75E8-4682-8204-3D53748844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83148" y="4704715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62600" y="1"/>
            <a:ext cx="6629400" cy="6857999"/>
          </a:xfrm>
          <a:custGeom>
            <a:avLst/>
            <a:gdLst>
              <a:gd name="connsiteX0" fmla="*/ 0 w 5596466"/>
              <a:gd name="connsiteY0" fmla="*/ 0 h 6857999"/>
              <a:gd name="connsiteX1" fmla="*/ 5596466 w 5596466"/>
              <a:gd name="connsiteY1" fmla="*/ 0 h 6857999"/>
              <a:gd name="connsiteX2" fmla="*/ 5596466 w 5596466"/>
              <a:gd name="connsiteY2" fmla="*/ 6857999 h 6857999"/>
              <a:gd name="connsiteX3" fmla="*/ 0 w 559646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6466" h="6857999">
                <a:moveTo>
                  <a:pt x="0" y="0"/>
                </a:moveTo>
                <a:lnTo>
                  <a:pt x="5596466" y="0"/>
                </a:lnTo>
                <a:lnTo>
                  <a:pt x="559646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1C519A2A-2B7E-4F22-8EBE-A6E8F40A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48964-CBDF-49F3-BCB8-E055D360F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9CBC331-4DD0-48E4-B7D8-6882652576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1DD5DF-DC99-475B-B4DF-CB0A2ED61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4" y="1988840"/>
            <a:ext cx="4828804" cy="4250034"/>
          </a:xfrm>
          <a:custGeom>
            <a:avLst/>
            <a:gdLst>
              <a:gd name="connsiteX0" fmla="*/ 0 w 4828804"/>
              <a:gd name="connsiteY0" fmla="*/ 0 h 4250034"/>
              <a:gd name="connsiteX1" fmla="*/ 4828804 w 4828804"/>
              <a:gd name="connsiteY1" fmla="*/ 0 h 4250034"/>
              <a:gd name="connsiteX2" fmla="*/ 4828804 w 4828804"/>
              <a:gd name="connsiteY2" fmla="*/ 4250034 h 4250034"/>
              <a:gd name="connsiteX3" fmla="*/ 0 w 4828804"/>
              <a:gd name="connsiteY3" fmla="*/ 4250034 h 42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804" h="4250034">
                <a:moveTo>
                  <a:pt x="0" y="0"/>
                </a:moveTo>
                <a:lnTo>
                  <a:pt x="4828804" y="0"/>
                </a:lnTo>
                <a:lnTo>
                  <a:pt x="4828804" y="4250034"/>
                </a:lnTo>
                <a:lnTo>
                  <a:pt x="0" y="42500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1DD5DF-DC99-475B-B4DF-CB0A2ED61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6792"/>
            <a:ext cx="3575720" cy="5301208"/>
          </a:xfrm>
          <a:custGeom>
            <a:avLst/>
            <a:gdLst>
              <a:gd name="connsiteX0" fmla="*/ 0 w 4828804"/>
              <a:gd name="connsiteY0" fmla="*/ 0 h 4250034"/>
              <a:gd name="connsiteX1" fmla="*/ 4828804 w 4828804"/>
              <a:gd name="connsiteY1" fmla="*/ 0 h 4250034"/>
              <a:gd name="connsiteX2" fmla="*/ 4828804 w 4828804"/>
              <a:gd name="connsiteY2" fmla="*/ 4250034 h 4250034"/>
              <a:gd name="connsiteX3" fmla="*/ 0 w 4828804"/>
              <a:gd name="connsiteY3" fmla="*/ 4250034 h 42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804" h="4250034">
                <a:moveTo>
                  <a:pt x="0" y="0"/>
                </a:moveTo>
                <a:lnTo>
                  <a:pt x="4828804" y="0"/>
                </a:lnTo>
                <a:lnTo>
                  <a:pt x="4828804" y="4250034"/>
                </a:lnTo>
                <a:lnTo>
                  <a:pt x="0" y="42500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61106F-9CE7-474D-9A87-FC782AB688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99094"/>
            <a:ext cx="5447928" cy="4858906"/>
          </a:xfrm>
          <a:custGeom>
            <a:avLst/>
            <a:gdLst>
              <a:gd name="connsiteX0" fmla="*/ 0 w 4799856"/>
              <a:gd name="connsiteY0" fmla="*/ 0 h 4858906"/>
              <a:gd name="connsiteX1" fmla="*/ 4799856 w 4799856"/>
              <a:gd name="connsiteY1" fmla="*/ 0 h 4858906"/>
              <a:gd name="connsiteX2" fmla="*/ 4799856 w 4799856"/>
              <a:gd name="connsiteY2" fmla="*/ 4858906 h 4858906"/>
              <a:gd name="connsiteX3" fmla="*/ 0 w 4799856"/>
              <a:gd name="connsiteY3" fmla="*/ 4858906 h 48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9856" h="4858906">
                <a:moveTo>
                  <a:pt x="0" y="0"/>
                </a:moveTo>
                <a:lnTo>
                  <a:pt x="4799856" y="0"/>
                </a:lnTo>
                <a:lnTo>
                  <a:pt x="4799856" y="4858906"/>
                </a:lnTo>
                <a:lnTo>
                  <a:pt x="0" y="48589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9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87B1BF-3B79-4A48-BD87-03AC695FF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1911" y="2111572"/>
            <a:ext cx="3038751" cy="3805000"/>
          </a:xfrm>
          <a:custGeom>
            <a:avLst/>
            <a:gdLst/>
            <a:ahLst/>
            <a:cxnLst/>
            <a:rect l="l" t="t" r="r" b="b"/>
            <a:pathLst>
              <a:path w="3038751" h="3805000">
                <a:moveTo>
                  <a:pt x="1553490" y="0"/>
                </a:moveTo>
                <a:cubicBezTo>
                  <a:pt x="1689945" y="0"/>
                  <a:pt x="1822901" y="13121"/>
                  <a:pt x="1952358" y="39362"/>
                </a:cubicBezTo>
                <a:cubicBezTo>
                  <a:pt x="2081816" y="65604"/>
                  <a:pt x="2206900" y="98843"/>
                  <a:pt x="2327610" y="139080"/>
                </a:cubicBezTo>
                <a:cubicBezTo>
                  <a:pt x="2448321" y="179316"/>
                  <a:pt x="2561158" y="223052"/>
                  <a:pt x="2666124" y="270286"/>
                </a:cubicBezTo>
                <a:cubicBezTo>
                  <a:pt x="2771090" y="317521"/>
                  <a:pt x="2865558" y="362131"/>
                  <a:pt x="2949531" y="404118"/>
                </a:cubicBezTo>
                <a:lnTo>
                  <a:pt x="2508676" y="1249090"/>
                </a:lnTo>
                <a:cubicBezTo>
                  <a:pt x="2403710" y="1186110"/>
                  <a:pt x="2295246" y="1130129"/>
                  <a:pt x="2183283" y="1081145"/>
                </a:cubicBezTo>
                <a:cubicBezTo>
                  <a:pt x="2088814" y="1039159"/>
                  <a:pt x="1982973" y="999797"/>
                  <a:pt x="1865762" y="963059"/>
                </a:cubicBezTo>
                <a:cubicBezTo>
                  <a:pt x="1748550" y="926321"/>
                  <a:pt x="1633963" y="907952"/>
                  <a:pt x="1522000" y="907952"/>
                </a:cubicBezTo>
                <a:cubicBezTo>
                  <a:pt x="1431030" y="907952"/>
                  <a:pt x="1358429" y="921947"/>
                  <a:pt x="1304197" y="949938"/>
                </a:cubicBezTo>
                <a:cubicBezTo>
                  <a:pt x="1249964" y="977929"/>
                  <a:pt x="1222848" y="1025163"/>
                  <a:pt x="1222848" y="1091642"/>
                </a:cubicBezTo>
                <a:cubicBezTo>
                  <a:pt x="1222848" y="1140625"/>
                  <a:pt x="1238593" y="1180862"/>
                  <a:pt x="1270083" y="1212352"/>
                </a:cubicBezTo>
                <a:cubicBezTo>
                  <a:pt x="1301572" y="1243841"/>
                  <a:pt x="1347057" y="1272707"/>
                  <a:pt x="1406538" y="1298948"/>
                </a:cubicBezTo>
                <a:cubicBezTo>
                  <a:pt x="1466018" y="1325190"/>
                  <a:pt x="1538619" y="1350556"/>
                  <a:pt x="1624341" y="1375048"/>
                </a:cubicBezTo>
                <a:cubicBezTo>
                  <a:pt x="1710063" y="1399540"/>
                  <a:pt x="1807156" y="1429280"/>
                  <a:pt x="1915621" y="1464269"/>
                </a:cubicBezTo>
                <a:cubicBezTo>
                  <a:pt x="2087064" y="1516752"/>
                  <a:pt x="2241888" y="1574483"/>
                  <a:pt x="2380093" y="1637462"/>
                </a:cubicBezTo>
                <a:cubicBezTo>
                  <a:pt x="2518298" y="1700441"/>
                  <a:pt x="2636384" y="1774792"/>
                  <a:pt x="2734352" y="1860514"/>
                </a:cubicBezTo>
                <a:cubicBezTo>
                  <a:pt x="2832320" y="1946236"/>
                  <a:pt x="2907545" y="2050326"/>
                  <a:pt x="2960027" y="2172786"/>
                </a:cubicBezTo>
                <a:cubicBezTo>
                  <a:pt x="3012510" y="2295246"/>
                  <a:pt x="3038751" y="2443947"/>
                  <a:pt x="3038751" y="2618890"/>
                </a:cubicBezTo>
                <a:cubicBezTo>
                  <a:pt x="3038751" y="2842816"/>
                  <a:pt x="2997640" y="3030879"/>
                  <a:pt x="2915417" y="3183079"/>
                </a:cubicBezTo>
                <a:cubicBezTo>
                  <a:pt x="2833194" y="3335279"/>
                  <a:pt x="2724730" y="3456864"/>
                  <a:pt x="2590024" y="3547834"/>
                </a:cubicBezTo>
                <a:cubicBezTo>
                  <a:pt x="2455318" y="3638804"/>
                  <a:pt x="2303118" y="3704408"/>
                  <a:pt x="2133424" y="3744644"/>
                </a:cubicBezTo>
                <a:cubicBezTo>
                  <a:pt x="1963730" y="3784881"/>
                  <a:pt x="1793161" y="3805000"/>
                  <a:pt x="1621717" y="3805000"/>
                </a:cubicBezTo>
                <a:cubicBezTo>
                  <a:pt x="1485262" y="3805000"/>
                  <a:pt x="1345308" y="3794503"/>
                  <a:pt x="1201855" y="3773510"/>
                </a:cubicBezTo>
                <a:cubicBezTo>
                  <a:pt x="1058402" y="3752517"/>
                  <a:pt x="915824" y="3722777"/>
                  <a:pt x="774121" y="3684289"/>
                </a:cubicBezTo>
                <a:cubicBezTo>
                  <a:pt x="632417" y="3645802"/>
                  <a:pt x="495962" y="3600317"/>
                  <a:pt x="364755" y="3547834"/>
                </a:cubicBezTo>
                <a:cubicBezTo>
                  <a:pt x="233548" y="3495352"/>
                  <a:pt x="111963" y="3435871"/>
                  <a:pt x="0" y="3369393"/>
                </a:cubicBezTo>
                <a:lnTo>
                  <a:pt x="440855" y="2471938"/>
                </a:lnTo>
                <a:cubicBezTo>
                  <a:pt x="563315" y="2548912"/>
                  <a:pt x="691023" y="2617140"/>
                  <a:pt x="823979" y="2676621"/>
                </a:cubicBezTo>
                <a:cubicBezTo>
                  <a:pt x="935943" y="2729103"/>
                  <a:pt x="1062776" y="2776338"/>
                  <a:pt x="1204479" y="2818324"/>
                </a:cubicBezTo>
                <a:cubicBezTo>
                  <a:pt x="1346183" y="2860310"/>
                  <a:pt x="1490510" y="2881303"/>
                  <a:pt x="1637462" y="2881303"/>
                </a:cubicBezTo>
                <a:cubicBezTo>
                  <a:pt x="1749425" y="2881303"/>
                  <a:pt x="1827275" y="2866433"/>
                  <a:pt x="1871010" y="2836693"/>
                </a:cubicBezTo>
                <a:cubicBezTo>
                  <a:pt x="1914746" y="2806952"/>
                  <a:pt x="1936614" y="2767591"/>
                  <a:pt x="1936614" y="2718607"/>
                </a:cubicBezTo>
                <a:cubicBezTo>
                  <a:pt x="1936614" y="2666124"/>
                  <a:pt x="1914746" y="2621514"/>
                  <a:pt x="1871010" y="2584776"/>
                </a:cubicBezTo>
                <a:cubicBezTo>
                  <a:pt x="1827275" y="2548038"/>
                  <a:pt x="1766919" y="2515673"/>
                  <a:pt x="1689945" y="2487683"/>
                </a:cubicBezTo>
                <a:cubicBezTo>
                  <a:pt x="1612970" y="2459692"/>
                  <a:pt x="1524624" y="2431701"/>
                  <a:pt x="1424907" y="2403710"/>
                </a:cubicBezTo>
                <a:cubicBezTo>
                  <a:pt x="1325190" y="2375719"/>
                  <a:pt x="1219349" y="2342480"/>
                  <a:pt x="1107386" y="2303993"/>
                </a:cubicBezTo>
                <a:cubicBezTo>
                  <a:pt x="942940" y="2248011"/>
                  <a:pt x="801237" y="2187656"/>
                  <a:pt x="682276" y="2122927"/>
                </a:cubicBezTo>
                <a:cubicBezTo>
                  <a:pt x="563315" y="2058199"/>
                  <a:pt x="465347" y="1984723"/>
                  <a:pt x="388373" y="1902500"/>
                </a:cubicBezTo>
                <a:cubicBezTo>
                  <a:pt x="311398" y="1820277"/>
                  <a:pt x="254542" y="1726683"/>
                  <a:pt x="217804" y="1621717"/>
                </a:cubicBezTo>
                <a:cubicBezTo>
                  <a:pt x="181066" y="1516752"/>
                  <a:pt x="162697" y="1396041"/>
                  <a:pt x="162697" y="1259586"/>
                </a:cubicBezTo>
                <a:cubicBezTo>
                  <a:pt x="162697" y="1053154"/>
                  <a:pt x="200309" y="871214"/>
                  <a:pt x="275535" y="713766"/>
                </a:cubicBezTo>
                <a:cubicBezTo>
                  <a:pt x="350760" y="556318"/>
                  <a:pt x="453101" y="425110"/>
                  <a:pt x="582559" y="320145"/>
                </a:cubicBezTo>
                <a:cubicBezTo>
                  <a:pt x="712016" y="215180"/>
                  <a:pt x="859843" y="135581"/>
                  <a:pt x="1026038" y="81349"/>
                </a:cubicBezTo>
                <a:cubicBezTo>
                  <a:pt x="1192233" y="27116"/>
                  <a:pt x="1368051" y="0"/>
                  <a:pt x="15534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7201A5-063D-1881-6D01-DFA63DFFEB9E}"/>
              </a:ext>
            </a:extLst>
          </p:cNvPr>
          <p:cNvSpPr/>
          <p:nvPr userDrawn="1"/>
        </p:nvSpPr>
        <p:spPr>
          <a:xfrm>
            <a:off x="603463" y="6465524"/>
            <a:ext cx="4529481" cy="21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25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NATIONAL HEAVY VEHICLE REGULATOR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ECE7456-8A71-D3EA-BE34-7A2CFEBC5B1A}"/>
              </a:ext>
            </a:extLst>
          </p:cNvPr>
          <p:cNvSpPr txBox="1">
            <a:spLocks/>
          </p:cNvSpPr>
          <p:nvPr userDrawn="1"/>
        </p:nvSpPr>
        <p:spPr>
          <a:xfrm>
            <a:off x="6317668" y="2250293"/>
            <a:ext cx="4647574" cy="3627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600" i="0" dirty="0">
                <a:solidFill>
                  <a:srgbClr val="7F7F7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sz="1600" i="0" dirty="0" err="1">
                <a:solidFill>
                  <a:srgbClr val="7F7F7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urna</a:t>
            </a:r>
            <a:r>
              <a:rPr lang="en-AU" sz="1600" i="0" dirty="0">
                <a:solidFill>
                  <a:srgbClr val="7F7F7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600" i="0" dirty="0">
                <a:solidFill>
                  <a:srgbClr val="7F7F7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Nunc viverra imperdiet enim. Fusce est. Vivamus a </a:t>
            </a:r>
            <a:r>
              <a:rPr lang="en-AU" sz="1600" i="0" dirty="0" err="1">
                <a:solidFill>
                  <a:srgbClr val="7F7F7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en-AU" sz="1600" i="0" dirty="0">
                <a:solidFill>
                  <a:srgbClr val="7F7F7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600" i="0" dirty="0">
                <a:solidFill>
                  <a:srgbClr val="7F7F7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Pellentesque habitant morbi tristique senectus et netus et malesuada fames ac turpis egestas. Proin pharetra nonummy pede. Mauris et orci.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AU" sz="1600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6712E-9EDC-2E88-0BA8-93D6D11B0C56}"/>
              </a:ext>
            </a:extLst>
          </p:cNvPr>
          <p:cNvSpPr/>
          <p:nvPr userDrawn="1"/>
        </p:nvSpPr>
        <p:spPr>
          <a:xfrm>
            <a:off x="686854" y="1849665"/>
            <a:ext cx="4614233" cy="4374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637AFC-7BD1-D63B-60D9-3AFAC6C52A2D}"/>
              </a:ext>
            </a:extLst>
          </p:cNvPr>
          <p:cNvSpPr txBox="1">
            <a:spLocks/>
          </p:cNvSpPr>
          <p:nvPr userDrawn="1"/>
        </p:nvSpPr>
        <p:spPr>
          <a:xfrm>
            <a:off x="653514" y="3632463"/>
            <a:ext cx="4647574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Image fill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3C4482-5DE9-C488-2FE7-29D3077239E7}"/>
              </a:ext>
            </a:extLst>
          </p:cNvPr>
          <p:cNvSpPr/>
          <p:nvPr userDrawn="1"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E5584E2-1172-56CD-CB05-DA6A630F9EA6}"/>
              </a:ext>
            </a:extLst>
          </p:cNvPr>
          <p:cNvSpPr txBox="1">
            <a:spLocks/>
          </p:cNvSpPr>
          <p:nvPr userDrawn="1"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Heading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E5C848-C574-13F6-36C7-BB56CAE5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398" y="442340"/>
            <a:ext cx="1415441" cy="5584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F5A9EE-0CE7-A968-5ABB-431FE4C92F5C}"/>
              </a:ext>
            </a:extLst>
          </p:cNvPr>
          <p:cNvCxnSpPr>
            <a:cxnSpLocks/>
          </p:cNvCxnSpPr>
          <p:nvPr userDrawn="1"/>
        </p:nvCxnSpPr>
        <p:spPr>
          <a:xfrm>
            <a:off x="695226" y="1056919"/>
            <a:ext cx="826718" cy="0"/>
          </a:xfrm>
          <a:prstGeom prst="line">
            <a:avLst/>
          </a:prstGeom>
          <a:ln w="57150">
            <a:solidFill>
              <a:srgbClr val="00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7EB5D2-D0EA-40CC-9288-02B96367B4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2300968"/>
            <a:ext cx="4852502" cy="3189990"/>
          </a:xfrm>
          <a:custGeom>
            <a:avLst/>
            <a:gdLst>
              <a:gd name="connsiteX0" fmla="*/ 0 w 4852502"/>
              <a:gd name="connsiteY0" fmla="*/ 0 h 3189990"/>
              <a:gd name="connsiteX1" fmla="*/ 946871 w 4852502"/>
              <a:gd name="connsiteY1" fmla="*/ 0 h 3189990"/>
              <a:gd name="connsiteX2" fmla="*/ 1637192 w 4852502"/>
              <a:gd name="connsiteY2" fmla="*/ 2189110 h 3189990"/>
              <a:gd name="connsiteX3" fmla="*/ 1859985 w 4852502"/>
              <a:gd name="connsiteY3" fmla="*/ 1524107 h 3189990"/>
              <a:gd name="connsiteX4" fmla="*/ 1343510 w 4852502"/>
              <a:gd name="connsiteY4" fmla="*/ 0 h 3189990"/>
              <a:gd name="connsiteX5" fmla="*/ 2145228 w 4852502"/>
              <a:gd name="connsiteY5" fmla="*/ 0 h 3189990"/>
              <a:gd name="connsiteX6" fmla="*/ 2423719 w 4852502"/>
              <a:gd name="connsiteY6" fmla="*/ 984002 h 3189990"/>
              <a:gd name="connsiteX7" fmla="*/ 2707274 w 4852502"/>
              <a:gd name="connsiteY7" fmla="*/ 0 h 3189990"/>
              <a:gd name="connsiteX8" fmla="*/ 3508992 w 4852502"/>
              <a:gd name="connsiteY8" fmla="*/ 0 h 3189990"/>
              <a:gd name="connsiteX9" fmla="*/ 2984078 w 4852502"/>
              <a:gd name="connsiteY9" fmla="*/ 1524107 h 3189990"/>
              <a:gd name="connsiteX10" fmla="*/ 3213622 w 4852502"/>
              <a:gd name="connsiteY10" fmla="*/ 2189110 h 3189990"/>
              <a:gd name="connsiteX11" fmla="*/ 3898880 w 4852502"/>
              <a:gd name="connsiteY11" fmla="*/ 0 h 3189990"/>
              <a:gd name="connsiteX12" fmla="*/ 4852502 w 4852502"/>
              <a:gd name="connsiteY12" fmla="*/ 0 h 3189990"/>
              <a:gd name="connsiteX13" fmla="*/ 3603510 w 4852502"/>
              <a:gd name="connsiteY13" fmla="*/ 3189990 h 3189990"/>
              <a:gd name="connsiteX14" fmla="*/ 2877745 w 4852502"/>
              <a:gd name="connsiteY14" fmla="*/ 3189990 h 3189990"/>
              <a:gd name="connsiteX15" fmla="*/ 2423719 w 4852502"/>
              <a:gd name="connsiteY15" fmla="*/ 2050708 h 3189990"/>
              <a:gd name="connsiteX16" fmla="*/ 1974758 w 4852502"/>
              <a:gd name="connsiteY16" fmla="*/ 3189990 h 3189990"/>
              <a:gd name="connsiteX17" fmla="*/ 1248992 w 4852502"/>
              <a:gd name="connsiteY17" fmla="*/ 3189990 h 318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2502" h="3189990">
                <a:moveTo>
                  <a:pt x="0" y="0"/>
                </a:moveTo>
                <a:lnTo>
                  <a:pt x="946871" y="0"/>
                </a:lnTo>
                <a:lnTo>
                  <a:pt x="1637192" y="2189110"/>
                </a:lnTo>
                <a:lnTo>
                  <a:pt x="1859985" y="1524107"/>
                </a:lnTo>
                <a:lnTo>
                  <a:pt x="1343510" y="0"/>
                </a:lnTo>
                <a:lnTo>
                  <a:pt x="2145228" y="0"/>
                </a:lnTo>
                <a:lnTo>
                  <a:pt x="2423719" y="984002"/>
                </a:lnTo>
                <a:lnTo>
                  <a:pt x="2707274" y="0"/>
                </a:lnTo>
                <a:lnTo>
                  <a:pt x="3508992" y="0"/>
                </a:lnTo>
                <a:lnTo>
                  <a:pt x="2984078" y="1524107"/>
                </a:lnTo>
                <a:lnTo>
                  <a:pt x="3213622" y="2189110"/>
                </a:lnTo>
                <a:lnTo>
                  <a:pt x="3898880" y="0"/>
                </a:lnTo>
                <a:lnTo>
                  <a:pt x="4852502" y="0"/>
                </a:lnTo>
                <a:lnTo>
                  <a:pt x="3603510" y="3189990"/>
                </a:lnTo>
                <a:lnTo>
                  <a:pt x="2877745" y="3189990"/>
                </a:lnTo>
                <a:lnTo>
                  <a:pt x="2423719" y="2050708"/>
                </a:lnTo>
                <a:lnTo>
                  <a:pt x="1974758" y="3189990"/>
                </a:lnTo>
                <a:lnTo>
                  <a:pt x="1248992" y="3189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9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C829F09-E67F-43BA-BCB2-FEA8AADAA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4240" y="2084294"/>
            <a:ext cx="3881160" cy="3881160"/>
          </a:xfrm>
          <a:custGeom>
            <a:avLst/>
            <a:gdLst>
              <a:gd name="connsiteX0" fmla="*/ 1940580 w 3881160"/>
              <a:gd name="connsiteY0" fmla="*/ 1103406 h 3881160"/>
              <a:gd name="connsiteX1" fmla="*/ 1103406 w 3881160"/>
              <a:gd name="connsiteY1" fmla="*/ 1940580 h 3881160"/>
              <a:gd name="connsiteX2" fmla="*/ 1940580 w 3881160"/>
              <a:gd name="connsiteY2" fmla="*/ 2777754 h 3881160"/>
              <a:gd name="connsiteX3" fmla="*/ 2777754 w 3881160"/>
              <a:gd name="connsiteY3" fmla="*/ 1940580 h 3881160"/>
              <a:gd name="connsiteX4" fmla="*/ 1940580 w 3881160"/>
              <a:gd name="connsiteY4" fmla="*/ 1103406 h 3881160"/>
              <a:gd name="connsiteX5" fmla="*/ 1940580 w 3881160"/>
              <a:gd name="connsiteY5" fmla="*/ 0 h 3881160"/>
              <a:gd name="connsiteX6" fmla="*/ 3881160 w 3881160"/>
              <a:gd name="connsiteY6" fmla="*/ 1940580 h 3881160"/>
              <a:gd name="connsiteX7" fmla="*/ 1940580 w 3881160"/>
              <a:gd name="connsiteY7" fmla="*/ 3881160 h 3881160"/>
              <a:gd name="connsiteX8" fmla="*/ 0 w 3881160"/>
              <a:gd name="connsiteY8" fmla="*/ 1940580 h 3881160"/>
              <a:gd name="connsiteX9" fmla="*/ 1940580 w 3881160"/>
              <a:gd name="connsiteY9" fmla="*/ 0 h 388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1160" h="3881160">
                <a:moveTo>
                  <a:pt x="1940580" y="1103406"/>
                </a:moveTo>
                <a:cubicBezTo>
                  <a:pt x="1478222" y="1103406"/>
                  <a:pt x="1103406" y="1478222"/>
                  <a:pt x="1103406" y="1940580"/>
                </a:cubicBezTo>
                <a:cubicBezTo>
                  <a:pt x="1103406" y="2402938"/>
                  <a:pt x="1478222" y="2777754"/>
                  <a:pt x="1940580" y="2777754"/>
                </a:cubicBezTo>
                <a:cubicBezTo>
                  <a:pt x="2402938" y="2777754"/>
                  <a:pt x="2777754" y="2402938"/>
                  <a:pt x="2777754" y="1940580"/>
                </a:cubicBezTo>
                <a:cubicBezTo>
                  <a:pt x="2777754" y="1478222"/>
                  <a:pt x="2402938" y="1103406"/>
                  <a:pt x="1940580" y="1103406"/>
                </a:cubicBezTo>
                <a:close/>
                <a:moveTo>
                  <a:pt x="1940580" y="0"/>
                </a:moveTo>
                <a:cubicBezTo>
                  <a:pt x="3012333" y="0"/>
                  <a:pt x="3881160" y="868827"/>
                  <a:pt x="3881160" y="1940580"/>
                </a:cubicBezTo>
                <a:cubicBezTo>
                  <a:pt x="3881160" y="3012333"/>
                  <a:pt x="3012333" y="3881160"/>
                  <a:pt x="1940580" y="3881160"/>
                </a:cubicBezTo>
                <a:cubicBezTo>
                  <a:pt x="868827" y="3881160"/>
                  <a:pt x="0" y="3012333"/>
                  <a:pt x="0" y="1940580"/>
                </a:cubicBezTo>
                <a:cubicBezTo>
                  <a:pt x="0" y="868827"/>
                  <a:pt x="868827" y="0"/>
                  <a:pt x="19405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3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ADFB44-9FFD-4D12-8DC5-D4B204B95B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7528" y="2323057"/>
            <a:ext cx="2681288" cy="3154363"/>
          </a:xfrm>
          <a:custGeom>
            <a:avLst/>
            <a:gdLst>
              <a:gd name="connsiteX0" fmla="*/ 0 w 2681288"/>
              <a:gd name="connsiteY0" fmla="*/ 0 h 3154363"/>
              <a:gd name="connsiteX1" fmla="*/ 2681288 w 2681288"/>
              <a:gd name="connsiteY1" fmla="*/ 0 h 3154363"/>
              <a:gd name="connsiteX2" fmla="*/ 2681288 w 2681288"/>
              <a:gd name="connsiteY2" fmla="*/ 755650 h 3154363"/>
              <a:gd name="connsiteX3" fmla="*/ 1776413 w 2681288"/>
              <a:gd name="connsiteY3" fmla="*/ 755650 h 3154363"/>
              <a:gd name="connsiteX4" fmla="*/ 1776413 w 2681288"/>
              <a:gd name="connsiteY4" fmla="*/ 3154363 h 3154363"/>
              <a:gd name="connsiteX5" fmla="*/ 909638 w 2681288"/>
              <a:gd name="connsiteY5" fmla="*/ 3154363 h 3154363"/>
              <a:gd name="connsiteX6" fmla="*/ 909638 w 2681288"/>
              <a:gd name="connsiteY6" fmla="*/ 755650 h 3154363"/>
              <a:gd name="connsiteX7" fmla="*/ 0 w 2681288"/>
              <a:gd name="connsiteY7" fmla="*/ 755650 h 315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1288" h="3154363">
                <a:moveTo>
                  <a:pt x="0" y="0"/>
                </a:moveTo>
                <a:lnTo>
                  <a:pt x="2681288" y="0"/>
                </a:lnTo>
                <a:lnTo>
                  <a:pt x="2681288" y="755650"/>
                </a:lnTo>
                <a:lnTo>
                  <a:pt x="1776413" y="755650"/>
                </a:lnTo>
                <a:lnTo>
                  <a:pt x="1776413" y="3154363"/>
                </a:lnTo>
                <a:lnTo>
                  <a:pt x="909638" y="3154363"/>
                </a:lnTo>
                <a:lnTo>
                  <a:pt x="909638" y="755650"/>
                </a:lnTo>
                <a:lnTo>
                  <a:pt x="0" y="755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5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3738EE-2FE1-4DD2-8A59-8FB0CCE6E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2238373"/>
          </a:xfrm>
          <a:custGeom>
            <a:avLst/>
            <a:gdLst>
              <a:gd name="connsiteX0" fmla="*/ 0 w 12192000"/>
              <a:gd name="connsiteY0" fmla="*/ 0 h 3609975"/>
              <a:gd name="connsiteX1" fmla="*/ 12192000 w 12192000"/>
              <a:gd name="connsiteY1" fmla="*/ 0 h 3609975"/>
              <a:gd name="connsiteX2" fmla="*/ 12192000 w 12192000"/>
              <a:gd name="connsiteY2" fmla="*/ 3609975 h 3609975"/>
              <a:gd name="connsiteX3" fmla="*/ 0 w 12192000"/>
              <a:gd name="connsiteY3" fmla="*/ 3609975 h 360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09975">
                <a:moveTo>
                  <a:pt x="0" y="0"/>
                </a:moveTo>
                <a:lnTo>
                  <a:pt x="12192000" y="0"/>
                </a:lnTo>
                <a:lnTo>
                  <a:pt x="12192000" y="3609975"/>
                </a:lnTo>
                <a:lnTo>
                  <a:pt x="0" y="3609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3E3D6B-BED3-4736-9C7C-3969705B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36AB48-AF86-481E-BFB1-C47ADE5D35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9736" y="0"/>
            <a:ext cx="3600400" cy="6858000"/>
          </a:xfrm>
          <a:custGeom>
            <a:avLst/>
            <a:gdLst>
              <a:gd name="connsiteX0" fmla="*/ 0 w 3600400"/>
              <a:gd name="connsiteY0" fmla="*/ 0 h 6858000"/>
              <a:gd name="connsiteX1" fmla="*/ 3600400 w 3600400"/>
              <a:gd name="connsiteY1" fmla="*/ 0 h 6858000"/>
              <a:gd name="connsiteX2" fmla="*/ 3600400 w 3600400"/>
              <a:gd name="connsiteY2" fmla="*/ 6858000 h 6858000"/>
              <a:gd name="connsiteX3" fmla="*/ 0 w 3600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0" h="6858000">
                <a:moveTo>
                  <a:pt x="0" y="0"/>
                </a:moveTo>
                <a:lnTo>
                  <a:pt x="3600400" y="0"/>
                </a:lnTo>
                <a:lnTo>
                  <a:pt x="3600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50F5F3-6110-4C6E-9D10-48B855092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457326"/>
            <a:ext cx="2324100" cy="2324100"/>
          </a:xfrm>
          <a:custGeom>
            <a:avLst/>
            <a:gdLst>
              <a:gd name="connsiteX0" fmla="*/ 1162050 w 2324100"/>
              <a:gd name="connsiteY0" fmla="*/ 0 h 2324100"/>
              <a:gd name="connsiteX1" fmla="*/ 2324100 w 2324100"/>
              <a:gd name="connsiteY1" fmla="*/ 1162050 h 2324100"/>
              <a:gd name="connsiteX2" fmla="*/ 1162050 w 2324100"/>
              <a:gd name="connsiteY2" fmla="*/ 2324100 h 2324100"/>
              <a:gd name="connsiteX3" fmla="*/ 0 w 2324100"/>
              <a:gd name="connsiteY3" fmla="*/ 1162050 h 2324100"/>
              <a:gd name="connsiteX4" fmla="*/ 1162050 w 2324100"/>
              <a:gd name="connsiteY4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2324100">
                <a:moveTo>
                  <a:pt x="1162050" y="0"/>
                </a:moveTo>
                <a:cubicBezTo>
                  <a:pt x="1803832" y="0"/>
                  <a:pt x="2324100" y="520268"/>
                  <a:pt x="2324100" y="1162050"/>
                </a:cubicBezTo>
                <a:cubicBezTo>
                  <a:pt x="2324100" y="1803832"/>
                  <a:pt x="1803832" y="2324100"/>
                  <a:pt x="1162050" y="2324100"/>
                </a:cubicBezTo>
                <a:cubicBezTo>
                  <a:pt x="520268" y="2324100"/>
                  <a:pt x="0" y="1803832"/>
                  <a:pt x="0" y="1162050"/>
                </a:cubicBezTo>
                <a:cubicBezTo>
                  <a:pt x="0" y="520268"/>
                  <a:pt x="520268" y="0"/>
                  <a:pt x="1162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97AF6F-13E7-4A21-9A3C-9DD23AE036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3950" y="1457326"/>
            <a:ext cx="2324100" cy="2324100"/>
          </a:xfrm>
          <a:custGeom>
            <a:avLst/>
            <a:gdLst>
              <a:gd name="connsiteX0" fmla="*/ 1162050 w 2324100"/>
              <a:gd name="connsiteY0" fmla="*/ 0 h 2324100"/>
              <a:gd name="connsiteX1" fmla="*/ 2324100 w 2324100"/>
              <a:gd name="connsiteY1" fmla="*/ 1162050 h 2324100"/>
              <a:gd name="connsiteX2" fmla="*/ 1162050 w 2324100"/>
              <a:gd name="connsiteY2" fmla="*/ 2324100 h 2324100"/>
              <a:gd name="connsiteX3" fmla="*/ 0 w 2324100"/>
              <a:gd name="connsiteY3" fmla="*/ 1162050 h 2324100"/>
              <a:gd name="connsiteX4" fmla="*/ 1162050 w 2324100"/>
              <a:gd name="connsiteY4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2324100">
                <a:moveTo>
                  <a:pt x="1162050" y="0"/>
                </a:moveTo>
                <a:cubicBezTo>
                  <a:pt x="1803832" y="0"/>
                  <a:pt x="2324100" y="520268"/>
                  <a:pt x="2324100" y="1162050"/>
                </a:cubicBezTo>
                <a:cubicBezTo>
                  <a:pt x="2324100" y="1803832"/>
                  <a:pt x="1803832" y="2324100"/>
                  <a:pt x="1162050" y="2324100"/>
                </a:cubicBezTo>
                <a:cubicBezTo>
                  <a:pt x="520268" y="2324100"/>
                  <a:pt x="0" y="1803832"/>
                  <a:pt x="0" y="1162050"/>
                </a:cubicBezTo>
                <a:cubicBezTo>
                  <a:pt x="0" y="520268"/>
                  <a:pt x="520268" y="0"/>
                  <a:pt x="1162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2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A2728E5B-D355-45C5-9863-B7EB492FE8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3517900"/>
              <a:gd name="connsiteX1" fmla="*/ 12192000 w 12192000"/>
              <a:gd name="connsiteY1" fmla="*/ 0 h 3517900"/>
              <a:gd name="connsiteX2" fmla="*/ 12192000 w 12192000"/>
              <a:gd name="connsiteY2" fmla="*/ 3517900 h 3517900"/>
              <a:gd name="connsiteX3" fmla="*/ 0 w 12192000"/>
              <a:gd name="connsiteY3" fmla="*/ 35179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17900">
                <a:moveTo>
                  <a:pt x="0" y="0"/>
                </a:moveTo>
                <a:lnTo>
                  <a:pt x="12192000" y="0"/>
                </a:lnTo>
                <a:lnTo>
                  <a:pt x="12192000" y="3517900"/>
                </a:lnTo>
                <a:lnTo>
                  <a:pt x="0" y="35179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CE9870-750C-4675-BDE3-7FA1E18ECE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340100"/>
            <a:ext cx="12192000" cy="3517900"/>
          </a:xfrm>
          <a:custGeom>
            <a:avLst/>
            <a:gdLst>
              <a:gd name="connsiteX0" fmla="*/ 0 w 12192000"/>
              <a:gd name="connsiteY0" fmla="*/ 0 h 3517900"/>
              <a:gd name="connsiteX1" fmla="*/ 12192000 w 12192000"/>
              <a:gd name="connsiteY1" fmla="*/ 0 h 3517900"/>
              <a:gd name="connsiteX2" fmla="*/ 12192000 w 12192000"/>
              <a:gd name="connsiteY2" fmla="*/ 3517900 h 3517900"/>
              <a:gd name="connsiteX3" fmla="*/ 0 w 12192000"/>
              <a:gd name="connsiteY3" fmla="*/ 35179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17900">
                <a:moveTo>
                  <a:pt x="0" y="0"/>
                </a:moveTo>
                <a:lnTo>
                  <a:pt x="12192000" y="0"/>
                </a:lnTo>
                <a:lnTo>
                  <a:pt x="12192000" y="3517900"/>
                </a:lnTo>
                <a:lnTo>
                  <a:pt x="0" y="35179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C2AF-94DB-4817-952B-B2AF48654E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7605537" cy="5781595"/>
          </a:xfrm>
          <a:custGeom>
            <a:avLst/>
            <a:gdLst>
              <a:gd name="connsiteX0" fmla="*/ 0 w 7605537"/>
              <a:gd name="connsiteY0" fmla="*/ 0 h 5781595"/>
              <a:gd name="connsiteX1" fmla="*/ 7605537 w 7605537"/>
              <a:gd name="connsiteY1" fmla="*/ 0 h 5781595"/>
              <a:gd name="connsiteX2" fmla="*/ 2857610 w 7605537"/>
              <a:gd name="connsiteY2" fmla="*/ 5781595 h 5781595"/>
              <a:gd name="connsiteX3" fmla="*/ 0 w 7605537"/>
              <a:gd name="connsiteY3" fmla="*/ 3436761 h 578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5537" h="5781595">
                <a:moveTo>
                  <a:pt x="0" y="0"/>
                </a:moveTo>
                <a:lnTo>
                  <a:pt x="7605537" y="0"/>
                </a:lnTo>
                <a:lnTo>
                  <a:pt x="2857610" y="5781595"/>
                </a:lnTo>
                <a:lnTo>
                  <a:pt x="0" y="343676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1B20ECDE-3754-43CE-A3F3-6A8C4289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7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0C606A-5573-42DF-83B1-7665B1CE44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19126"/>
            <a:ext cx="5476876" cy="3355523"/>
          </a:xfrm>
          <a:custGeom>
            <a:avLst/>
            <a:gdLst>
              <a:gd name="connsiteX0" fmla="*/ 0 w 5476876"/>
              <a:gd name="connsiteY0" fmla="*/ 0 h 3355523"/>
              <a:gd name="connsiteX1" fmla="*/ 5476876 w 5476876"/>
              <a:gd name="connsiteY1" fmla="*/ 0 h 3355523"/>
              <a:gd name="connsiteX2" fmla="*/ 5476876 w 5476876"/>
              <a:gd name="connsiteY2" fmla="*/ 3355523 h 3355523"/>
              <a:gd name="connsiteX3" fmla="*/ 0 w 5476876"/>
              <a:gd name="connsiteY3" fmla="*/ 3355523 h 335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6" h="3355523">
                <a:moveTo>
                  <a:pt x="0" y="0"/>
                </a:moveTo>
                <a:lnTo>
                  <a:pt x="5476876" y="0"/>
                </a:lnTo>
                <a:lnTo>
                  <a:pt x="5476876" y="3355523"/>
                </a:lnTo>
                <a:lnTo>
                  <a:pt x="0" y="33555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39315BE-D826-8645-1EAC-1B6A781A065F}"/>
              </a:ext>
            </a:extLst>
          </p:cNvPr>
          <p:cNvGrpSpPr/>
          <p:nvPr userDrawn="1"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736719A-E6A0-0F16-B4A5-BC6D623E7631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A9FA115-E3FB-232D-2B9D-227553568D2D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0069A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5342FC-E71A-F250-A695-683FFB48FA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192" y="487454"/>
            <a:ext cx="1662755" cy="65605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3156EDF-CDD9-19FC-3A11-4063EE493289}"/>
              </a:ext>
            </a:extLst>
          </p:cNvPr>
          <p:cNvSpPr txBox="1">
            <a:spLocks/>
          </p:cNvSpPr>
          <p:nvPr userDrawn="1"/>
        </p:nvSpPr>
        <p:spPr>
          <a:xfrm>
            <a:off x="1033173" y="4525147"/>
            <a:ext cx="7004037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  <a:ea typeface="+mn-ea"/>
                <a:cs typeface="Helvetica" panose="020B0604020202020204" pitchFamily="34" charset="0"/>
              </a:rPr>
              <a:t>Heading </a:t>
            </a:r>
            <a:endParaRPr lang="en-AU" dirty="0">
              <a:solidFill>
                <a:schemeClr val="bg1"/>
              </a:solidFill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DB5172-21A4-1A12-C231-3B06D9F0455A}"/>
              </a:ext>
            </a:extLst>
          </p:cNvPr>
          <p:cNvSpPr txBox="1">
            <a:spLocks/>
          </p:cNvSpPr>
          <p:nvPr userDrawn="1"/>
        </p:nvSpPr>
        <p:spPr>
          <a:xfrm>
            <a:off x="1033172" y="5103662"/>
            <a:ext cx="7004037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800" b="0" dirty="0">
                <a:solidFill>
                  <a:schemeClr val="bg1"/>
                </a:solidFill>
                <a:ea typeface="+mn-ea"/>
                <a:cs typeface="Helvetica" panose="020B0604020202020204" pitchFamily="34" charset="0"/>
              </a:rPr>
              <a:t>Subheading</a:t>
            </a:r>
            <a:endParaRPr lang="en-AU" sz="2800" b="0" dirty="0">
              <a:solidFill>
                <a:schemeClr val="bg1"/>
              </a:solidFill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198C60-6102-0EF8-9084-E2A6D09AD17E}"/>
              </a:ext>
            </a:extLst>
          </p:cNvPr>
          <p:cNvCxnSpPr>
            <a:cxnSpLocks/>
          </p:cNvCxnSpPr>
          <p:nvPr userDrawn="1"/>
        </p:nvCxnSpPr>
        <p:spPr>
          <a:xfrm>
            <a:off x="1096782" y="5735714"/>
            <a:ext cx="1131482" cy="0"/>
          </a:xfrm>
          <a:prstGeom prst="line">
            <a:avLst/>
          </a:prstGeom>
          <a:ln w="57150">
            <a:solidFill>
              <a:srgbClr val="00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4753DEC-EFCB-43DE-928E-A20C651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172075" y="1949450"/>
            <a:ext cx="1847850" cy="1847850"/>
          </a:xfrm>
          <a:custGeom>
            <a:avLst/>
            <a:gdLst>
              <a:gd name="connsiteX0" fmla="*/ 923925 w 1847850"/>
              <a:gd name="connsiteY0" fmla="*/ 0 h 1847850"/>
              <a:gd name="connsiteX1" fmla="*/ 1847850 w 1847850"/>
              <a:gd name="connsiteY1" fmla="*/ 923925 h 1847850"/>
              <a:gd name="connsiteX2" fmla="*/ 923925 w 1847850"/>
              <a:gd name="connsiteY2" fmla="*/ 1847850 h 1847850"/>
              <a:gd name="connsiteX3" fmla="*/ 0 w 1847850"/>
              <a:gd name="connsiteY3" fmla="*/ 923925 h 1847850"/>
              <a:gd name="connsiteX4" fmla="*/ 923925 w 1847850"/>
              <a:gd name="connsiteY4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923925" y="0"/>
                </a:move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ubicBezTo>
                  <a:pt x="0" y="413655"/>
                  <a:pt x="413655" y="0"/>
                  <a:pt x="92392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2648FBB8-65C8-4003-ADAF-8D957719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2E5AFAF-24E7-4377-9D48-1D2F4153C3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808072"/>
            <a:ext cx="2216995" cy="2216995"/>
          </a:xfrm>
          <a:custGeom>
            <a:avLst/>
            <a:gdLst>
              <a:gd name="connsiteX0" fmla="*/ 0 w 2216995"/>
              <a:gd name="connsiteY0" fmla="*/ 0 h 2216995"/>
              <a:gd name="connsiteX1" fmla="*/ 2216995 w 2216995"/>
              <a:gd name="connsiteY1" fmla="*/ 0 h 2216995"/>
              <a:gd name="connsiteX2" fmla="*/ 2216995 w 2216995"/>
              <a:gd name="connsiteY2" fmla="*/ 2216995 h 2216995"/>
              <a:gd name="connsiteX3" fmla="*/ 0 w 2216995"/>
              <a:gd name="connsiteY3" fmla="*/ 2216995 h 221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995" h="2216995">
                <a:moveTo>
                  <a:pt x="0" y="0"/>
                </a:moveTo>
                <a:lnTo>
                  <a:pt x="2216995" y="0"/>
                </a:lnTo>
                <a:lnTo>
                  <a:pt x="2216995" y="2216995"/>
                </a:lnTo>
                <a:lnTo>
                  <a:pt x="0" y="221699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E83495-0E36-4103-962E-A813EF693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7401" y="4028857"/>
            <a:ext cx="1095594" cy="1095594"/>
          </a:xfrm>
          <a:custGeom>
            <a:avLst/>
            <a:gdLst>
              <a:gd name="connsiteX0" fmla="*/ 0 w 1095594"/>
              <a:gd name="connsiteY0" fmla="*/ 0 h 1095594"/>
              <a:gd name="connsiteX1" fmla="*/ 1095594 w 1095594"/>
              <a:gd name="connsiteY1" fmla="*/ 0 h 1095594"/>
              <a:gd name="connsiteX2" fmla="*/ 1095594 w 1095594"/>
              <a:gd name="connsiteY2" fmla="*/ 1095594 h 1095594"/>
              <a:gd name="connsiteX3" fmla="*/ 0 w 1095594"/>
              <a:gd name="connsiteY3" fmla="*/ 1095594 h 10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594" h="1095594">
                <a:moveTo>
                  <a:pt x="0" y="0"/>
                </a:moveTo>
                <a:lnTo>
                  <a:pt x="1095594" y="0"/>
                </a:lnTo>
                <a:lnTo>
                  <a:pt x="1095594" y="1095594"/>
                </a:lnTo>
                <a:lnTo>
                  <a:pt x="0" y="109559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579C0D7-DD23-4688-BA6A-3670881422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12996" y="1808071"/>
            <a:ext cx="3259879" cy="4430803"/>
          </a:xfrm>
          <a:custGeom>
            <a:avLst/>
            <a:gdLst>
              <a:gd name="connsiteX0" fmla="*/ 0 w 3259879"/>
              <a:gd name="connsiteY0" fmla="*/ 0 h 4430803"/>
              <a:gd name="connsiteX1" fmla="*/ 3259879 w 3259879"/>
              <a:gd name="connsiteY1" fmla="*/ 0 h 4430803"/>
              <a:gd name="connsiteX2" fmla="*/ 3259879 w 3259879"/>
              <a:gd name="connsiteY2" fmla="*/ 4430803 h 4430803"/>
              <a:gd name="connsiteX3" fmla="*/ 0 w 3259879"/>
              <a:gd name="connsiteY3" fmla="*/ 4430803 h 4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79" h="4430803">
                <a:moveTo>
                  <a:pt x="0" y="0"/>
                </a:moveTo>
                <a:lnTo>
                  <a:pt x="3259879" y="0"/>
                </a:lnTo>
                <a:lnTo>
                  <a:pt x="3259879" y="4430803"/>
                </a:lnTo>
                <a:lnTo>
                  <a:pt x="0" y="44308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3908964E-3644-4EA6-B98D-0CA3747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7BFA55-3816-4ADE-ABBD-68A6CAEF9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990726"/>
            <a:ext cx="12192000" cy="2352675"/>
          </a:xfrm>
          <a:custGeom>
            <a:avLst/>
            <a:gdLst>
              <a:gd name="connsiteX0" fmla="*/ 0 w 12192000"/>
              <a:gd name="connsiteY0" fmla="*/ 0 h 2352675"/>
              <a:gd name="connsiteX1" fmla="*/ 12192000 w 12192000"/>
              <a:gd name="connsiteY1" fmla="*/ 0 h 2352675"/>
              <a:gd name="connsiteX2" fmla="*/ 12192000 w 12192000"/>
              <a:gd name="connsiteY2" fmla="*/ 2352675 h 2352675"/>
              <a:gd name="connsiteX3" fmla="*/ 0 w 12192000"/>
              <a:gd name="connsiteY3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52675">
                <a:moveTo>
                  <a:pt x="0" y="0"/>
                </a:moveTo>
                <a:lnTo>
                  <a:pt x="12192000" y="0"/>
                </a:lnTo>
                <a:lnTo>
                  <a:pt x="12192000" y="2352675"/>
                </a:lnTo>
                <a:lnTo>
                  <a:pt x="0" y="23526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D2931D-00FF-46C3-BFEC-3C722D59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C720F6-AB94-4194-AFCD-5DA01D79C0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2925" y="619125"/>
            <a:ext cx="8566150" cy="2809875"/>
          </a:xfrm>
          <a:custGeom>
            <a:avLst/>
            <a:gdLst>
              <a:gd name="connsiteX0" fmla="*/ 0 w 8566150"/>
              <a:gd name="connsiteY0" fmla="*/ 0 h 3025775"/>
              <a:gd name="connsiteX1" fmla="*/ 8566150 w 8566150"/>
              <a:gd name="connsiteY1" fmla="*/ 0 h 3025775"/>
              <a:gd name="connsiteX2" fmla="*/ 8566150 w 8566150"/>
              <a:gd name="connsiteY2" fmla="*/ 3025775 h 3025775"/>
              <a:gd name="connsiteX3" fmla="*/ 0 w 8566150"/>
              <a:gd name="connsiteY3" fmla="*/ 3025775 h 302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6150" h="3025775">
                <a:moveTo>
                  <a:pt x="0" y="0"/>
                </a:moveTo>
                <a:lnTo>
                  <a:pt x="8566150" y="0"/>
                </a:lnTo>
                <a:lnTo>
                  <a:pt x="8566150" y="3025775"/>
                </a:lnTo>
                <a:lnTo>
                  <a:pt x="0" y="30257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348918-CBB5-4F86-8337-7ACD7C7792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217963-AC9A-4DC6-AEF2-CEE5D5730E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016863"/>
            <a:ext cx="12192000" cy="1841137"/>
          </a:xfrm>
          <a:custGeom>
            <a:avLst/>
            <a:gdLst>
              <a:gd name="connsiteX0" fmla="*/ 0 w 12192000"/>
              <a:gd name="connsiteY0" fmla="*/ 0 h 1841137"/>
              <a:gd name="connsiteX1" fmla="*/ 12192000 w 12192000"/>
              <a:gd name="connsiteY1" fmla="*/ 0 h 1841137"/>
              <a:gd name="connsiteX2" fmla="*/ 12192000 w 12192000"/>
              <a:gd name="connsiteY2" fmla="*/ 1841137 h 1841137"/>
              <a:gd name="connsiteX3" fmla="*/ 0 w 12192000"/>
              <a:gd name="connsiteY3" fmla="*/ 1841137 h 184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41137">
                <a:moveTo>
                  <a:pt x="0" y="0"/>
                </a:moveTo>
                <a:lnTo>
                  <a:pt x="12192000" y="0"/>
                </a:lnTo>
                <a:lnTo>
                  <a:pt x="12192000" y="1841137"/>
                </a:lnTo>
                <a:lnTo>
                  <a:pt x="0" y="184113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22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9124" y="1"/>
            <a:ext cx="4384676" cy="6858000"/>
          </a:xfrm>
          <a:custGeom>
            <a:avLst/>
            <a:gdLst>
              <a:gd name="connsiteX0" fmla="*/ 0 w 4384676"/>
              <a:gd name="connsiteY0" fmla="*/ 0 h 6858000"/>
              <a:gd name="connsiteX1" fmla="*/ 4384676 w 4384676"/>
              <a:gd name="connsiteY1" fmla="*/ 0 h 6858000"/>
              <a:gd name="connsiteX2" fmla="*/ 4384676 w 4384676"/>
              <a:gd name="connsiteY2" fmla="*/ 6858000 h 6858000"/>
              <a:gd name="connsiteX3" fmla="*/ 0 w 43846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676" h="6858000">
                <a:moveTo>
                  <a:pt x="0" y="0"/>
                </a:moveTo>
                <a:lnTo>
                  <a:pt x="4384676" y="0"/>
                </a:lnTo>
                <a:lnTo>
                  <a:pt x="438467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3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14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71575" y="1905977"/>
            <a:ext cx="2038350" cy="2038350"/>
          </a:xfrm>
          <a:custGeom>
            <a:avLst/>
            <a:gdLst>
              <a:gd name="connsiteX0" fmla="*/ 1019175 w 2038350"/>
              <a:gd name="connsiteY0" fmla="*/ 0 h 2038350"/>
              <a:gd name="connsiteX1" fmla="*/ 2038350 w 2038350"/>
              <a:gd name="connsiteY1" fmla="*/ 1019175 h 2038350"/>
              <a:gd name="connsiteX2" fmla="*/ 1019175 w 2038350"/>
              <a:gd name="connsiteY2" fmla="*/ 2038350 h 2038350"/>
              <a:gd name="connsiteX3" fmla="*/ 0 w 2038350"/>
              <a:gd name="connsiteY3" fmla="*/ 1019175 h 2038350"/>
              <a:gd name="connsiteX4" fmla="*/ 1019175 w 2038350"/>
              <a:gd name="connsiteY4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2038350">
                <a:moveTo>
                  <a:pt x="1019175" y="0"/>
                </a:moveTo>
                <a:cubicBezTo>
                  <a:pt x="1582050" y="0"/>
                  <a:pt x="2038350" y="456300"/>
                  <a:pt x="2038350" y="1019175"/>
                </a:cubicBezTo>
                <a:cubicBezTo>
                  <a:pt x="2038350" y="1582050"/>
                  <a:pt x="1582050" y="2038350"/>
                  <a:pt x="1019175" y="2038350"/>
                </a:cubicBezTo>
                <a:cubicBezTo>
                  <a:pt x="456300" y="2038350"/>
                  <a:pt x="0" y="1582050"/>
                  <a:pt x="0" y="1019175"/>
                </a:cubicBezTo>
                <a:cubicBezTo>
                  <a:pt x="0" y="456300"/>
                  <a:pt x="456300" y="0"/>
                  <a:pt x="10191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7A1B3F-0202-4C4F-ADD8-77DDE541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2800" spc="200" baseline="0">
                <a:latin typeface="Raleway Black" panose="020B0A030301010600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7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03800" cy="6858000"/>
          </a:xfrm>
          <a:custGeom>
            <a:avLst/>
            <a:gdLst>
              <a:gd name="connsiteX0" fmla="*/ 0 w 5003800"/>
              <a:gd name="connsiteY0" fmla="*/ 0 h 6858000"/>
              <a:gd name="connsiteX1" fmla="*/ 5003800 w 5003800"/>
              <a:gd name="connsiteY1" fmla="*/ 0 h 6858000"/>
              <a:gd name="connsiteX2" fmla="*/ 5003800 w 5003800"/>
              <a:gd name="connsiteY2" fmla="*/ 6858000 h 6858000"/>
              <a:gd name="connsiteX3" fmla="*/ 0 w 5003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6858000">
                <a:moveTo>
                  <a:pt x="0" y="0"/>
                </a:moveTo>
                <a:lnTo>
                  <a:pt x="5003800" y="0"/>
                </a:lnTo>
                <a:lnTo>
                  <a:pt x="5003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439103" y="520687"/>
            <a:ext cx="6133772" cy="2738930"/>
          </a:xfrm>
          <a:custGeom>
            <a:avLst/>
            <a:gdLst>
              <a:gd name="connsiteX0" fmla="*/ 0 w 6133772"/>
              <a:gd name="connsiteY0" fmla="*/ 0 h 2738930"/>
              <a:gd name="connsiteX1" fmla="*/ 6133772 w 6133772"/>
              <a:gd name="connsiteY1" fmla="*/ 0 h 2738930"/>
              <a:gd name="connsiteX2" fmla="*/ 6133772 w 6133772"/>
              <a:gd name="connsiteY2" fmla="*/ 2738930 h 2738930"/>
              <a:gd name="connsiteX3" fmla="*/ 0 w 6133772"/>
              <a:gd name="connsiteY3" fmla="*/ 2738930 h 27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3772" h="2738930">
                <a:moveTo>
                  <a:pt x="0" y="0"/>
                </a:moveTo>
                <a:lnTo>
                  <a:pt x="6133772" y="0"/>
                </a:lnTo>
                <a:lnTo>
                  <a:pt x="6133772" y="2738930"/>
                </a:lnTo>
                <a:lnTo>
                  <a:pt x="0" y="273893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439103" y="3499945"/>
            <a:ext cx="6133772" cy="2738930"/>
          </a:xfrm>
          <a:custGeom>
            <a:avLst/>
            <a:gdLst>
              <a:gd name="connsiteX0" fmla="*/ 0 w 6133772"/>
              <a:gd name="connsiteY0" fmla="*/ 0 h 2738930"/>
              <a:gd name="connsiteX1" fmla="*/ 6133772 w 6133772"/>
              <a:gd name="connsiteY1" fmla="*/ 0 h 2738930"/>
              <a:gd name="connsiteX2" fmla="*/ 6133772 w 6133772"/>
              <a:gd name="connsiteY2" fmla="*/ 2738930 h 2738930"/>
              <a:gd name="connsiteX3" fmla="*/ 0 w 6133772"/>
              <a:gd name="connsiteY3" fmla="*/ 2738930 h 27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3772" h="2738930">
                <a:moveTo>
                  <a:pt x="0" y="0"/>
                </a:moveTo>
                <a:lnTo>
                  <a:pt x="6133772" y="0"/>
                </a:lnTo>
                <a:lnTo>
                  <a:pt x="6133772" y="2738930"/>
                </a:lnTo>
                <a:lnTo>
                  <a:pt x="0" y="273893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0AACD627-E3CC-4A3F-BF1A-0E783E8E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95D62B-E174-485B-AF6F-315C0CB700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128" y="3354087"/>
            <a:ext cx="2168593" cy="2168593"/>
          </a:xfrm>
          <a:custGeom>
            <a:avLst/>
            <a:gdLst>
              <a:gd name="connsiteX0" fmla="*/ 1081320 w 2168593"/>
              <a:gd name="connsiteY0" fmla="*/ 0 h 2168593"/>
              <a:gd name="connsiteX1" fmla="*/ 2168593 w 2168593"/>
              <a:gd name="connsiteY1" fmla="*/ 1081321 h 2168593"/>
              <a:gd name="connsiteX2" fmla="*/ 1081320 w 2168593"/>
              <a:gd name="connsiteY2" fmla="*/ 2168593 h 2168593"/>
              <a:gd name="connsiteX3" fmla="*/ 0 w 2168593"/>
              <a:gd name="connsiteY3" fmla="*/ 1081321 h 21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3" h="2168593">
                <a:moveTo>
                  <a:pt x="1081320" y="0"/>
                </a:moveTo>
                <a:lnTo>
                  <a:pt x="2168593" y="1081321"/>
                </a:lnTo>
                <a:lnTo>
                  <a:pt x="1081320" y="2168593"/>
                </a:lnTo>
                <a:lnTo>
                  <a:pt x="0" y="108132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1C909E-4814-470F-9529-3F9917880A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9068" y="2812436"/>
            <a:ext cx="2168593" cy="2168593"/>
          </a:xfrm>
          <a:custGeom>
            <a:avLst/>
            <a:gdLst>
              <a:gd name="connsiteX0" fmla="*/ 1083305 w 2168593"/>
              <a:gd name="connsiteY0" fmla="*/ 0 h 2168593"/>
              <a:gd name="connsiteX1" fmla="*/ 2168593 w 2168593"/>
              <a:gd name="connsiteY1" fmla="*/ 1083305 h 2168593"/>
              <a:gd name="connsiteX2" fmla="*/ 1083305 w 2168593"/>
              <a:gd name="connsiteY2" fmla="*/ 2168593 h 2168593"/>
              <a:gd name="connsiteX3" fmla="*/ 0 w 2168593"/>
              <a:gd name="connsiteY3" fmla="*/ 1083305 h 21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3" h="2168593">
                <a:moveTo>
                  <a:pt x="1083305" y="0"/>
                </a:moveTo>
                <a:lnTo>
                  <a:pt x="2168593" y="1083305"/>
                </a:lnTo>
                <a:lnTo>
                  <a:pt x="1083305" y="2168593"/>
                </a:lnTo>
                <a:lnTo>
                  <a:pt x="0" y="108330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A4DE8F8-7D1F-4037-9C1F-B074B255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0A77E04-450A-4F4E-ABDC-27577254C9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3449" y="4435408"/>
            <a:ext cx="2168593" cy="2168593"/>
          </a:xfrm>
          <a:custGeom>
            <a:avLst/>
            <a:gdLst>
              <a:gd name="connsiteX0" fmla="*/ 1087273 w 2168593"/>
              <a:gd name="connsiteY0" fmla="*/ 0 h 2168593"/>
              <a:gd name="connsiteX1" fmla="*/ 2168593 w 2168593"/>
              <a:gd name="connsiteY1" fmla="*/ 1087273 h 2168593"/>
              <a:gd name="connsiteX2" fmla="*/ 1087273 w 2168593"/>
              <a:gd name="connsiteY2" fmla="*/ 2168593 h 2168593"/>
              <a:gd name="connsiteX3" fmla="*/ 0 w 2168593"/>
              <a:gd name="connsiteY3" fmla="*/ 1087273 h 21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3" h="2168593">
                <a:moveTo>
                  <a:pt x="1087273" y="0"/>
                </a:moveTo>
                <a:lnTo>
                  <a:pt x="2168593" y="1087273"/>
                </a:lnTo>
                <a:lnTo>
                  <a:pt x="1087273" y="2168593"/>
                </a:lnTo>
                <a:lnTo>
                  <a:pt x="0" y="108727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433679-F647-4DD3-9C0C-D00FCEEFBA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3781" y="1727147"/>
            <a:ext cx="2168593" cy="2168593"/>
          </a:xfrm>
          <a:custGeom>
            <a:avLst/>
            <a:gdLst>
              <a:gd name="connsiteX0" fmla="*/ 1085288 w 2168593"/>
              <a:gd name="connsiteY0" fmla="*/ 0 h 2168593"/>
              <a:gd name="connsiteX1" fmla="*/ 2168593 w 2168593"/>
              <a:gd name="connsiteY1" fmla="*/ 1085289 h 2168593"/>
              <a:gd name="connsiteX2" fmla="*/ 1085288 w 2168593"/>
              <a:gd name="connsiteY2" fmla="*/ 2168593 h 2168593"/>
              <a:gd name="connsiteX3" fmla="*/ 0 w 2168593"/>
              <a:gd name="connsiteY3" fmla="*/ 1085289 h 21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3" h="2168593">
                <a:moveTo>
                  <a:pt x="1085288" y="0"/>
                </a:moveTo>
                <a:lnTo>
                  <a:pt x="2168593" y="1085289"/>
                </a:lnTo>
                <a:lnTo>
                  <a:pt x="1085288" y="2168593"/>
                </a:lnTo>
                <a:lnTo>
                  <a:pt x="0" y="108528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A4DE8F8-7D1F-4037-9C1F-B074B255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5DE4A7-4596-4DC0-A291-59099A93F2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5564" y="1664009"/>
            <a:ext cx="3846877" cy="4429060"/>
          </a:xfrm>
          <a:custGeom>
            <a:avLst/>
            <a:gdLst>
              <a:gd name="connsiteX0" fmla="*/ 0 w 3846877"/>
              <a:gd name="connsiteY0" fmla="*/ 0 h 4429060"/>
              <a:gd name="connsiteX1" fmla="*/ 3846877 w 3846877"/>
              <a:gd name="connsiteY1" fmla="*/ 2216769 h 4429060"/>
              <a:gd name="connsiteX2" fmla="*/ 0 w 3846877"/>
              <a:gd name="connsiteY2" fmla="*/ 4429060 h 442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877" h="4429060">
                <a:moveTo>
                  <a:pt x="0" y="0"/>
                </a:moveTo>
                <a:lnTo>
                  <a:pt x="3846877" y="2216769"/>
                </a:lnTo>
                <a:lnTo>
                  <a:pt x="0" y="4429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A4DE8F8-7D1F-4037-9C1F-B074B255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7E6B1-24BA-4694-AE9D-903CB09360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3550"/>
            <a:ext cx="12192000" cy="2790825"/>
          </a:xfrm>
          <a:custGeom>
            <a:avLst/>
            <a:gdLst>
              <a:gd name="connsiteX0" fmla="*/ 0 w 12192000"/>
              <a:gd name="connsiteY0" fmla="*/ 0 h 2505074"/>
              <a:gd name="connsiteX1" fmla="*/ 12192000 w 12192000"/>
              <a:gd name="connsiteY1" fmla="*/ 0 h 2505074"/>
              <a:gd name="connsiteX2" fmla="*/ 12192000 w 12192000"/>
              <a:gd name="connsiteY2" fmla="*/ 2505074 h 2505074"/>
              <a:gd name="connsiteX3" fmla="*/ 0 w 12192000"/>
              <a:gd name="connsiteY3" fmla="*/ 2505074 h 25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05074">
                <a:moveTo>
                  <a:pt x="0" y="0"/>
                </a:moveTo>
                <a:lnTo>
                  <a:pt x="12192000" y="0"/>
                </a:lnTo>
                <a:lnTo>
                  <a:pt x="12192000" y="2505074"/>
                </a:lnTo>
                <a:lnTo>
                  <a:pt x="0" y="2505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05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7E6B1-24BA-4694-AE9D-903CB09360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10100"/>
          </a:xfrm>
          <a:custGeom>
            <a:avLst/>
            <a:gdLst>
              <a:gd name="connsiteX0" fmla="*/ 0 w 12192000"/>
              <a:gd name="connsiteY0" fmla="*/ 0 h 2505074"/>
              <a:gd name="connsiteX1" fmla="*/ 12192000 w 12192000"/>
              <a:gd name="connsiteY1" fmla="*/ 0 h 2505074"/>
              <a:gd name="connsiteX2" fmla="*/ 12192000 w 12192000"/>
              <a:gd name="connsiteY2" fmla="*/ 2505074 h 2505074"/>
              <a:gd name="connsiteX3" fmla="*/ 0 w 12192000"/>
              <a:gd name="connsiteY3" fmla="*/ 2505074 h 25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05074">
                <a:moveTo>
                  <a:pt x="0" y="0"/>
                </a:moveTo>
                <a:lnTo>
                  <a:pt x="12192000" y="0"/>
                </a:lnTo>
                <a:lnTo>
                  <a:pt x="12192000" y="2505074"/>
                </a:lnTo>
                <a:lnTo>
                  <a:pt x="0" y="2505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A4DE8F8-7D1F-4037-9C1F-B074B255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0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4EFEEA-89DA-4F6C-A500-76C0A5CDD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564" y="0"/>
            <a:ext cx="3952875" cy="6858000"/>
          </a:xfrm>
          <a:custGeom>
            <a:avLst/>
            <a:gdLst>
              <a:gd name="connsiteX0" fmla="*/ 0 w 3952875"/>
              <a:gd name="connsiteY0" fmla="*/ 0 h 6858000"/>
              <a:gd name="connsiteX1" fmla="*/ 3952875 w 3952875"/>
              <a:gd name="connsiteY1" fmla="*/ 0 h 6858000"/>
              <a:gd name="connsiteX2" fmla="*/ 3952875 w 3952875"/>
              <a:gd name="connsiteY2" fmla="*/ 6858000 h 6858000"/>
              <a:gd name="connsiteX3" fmla="*/ 0 w 3952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875" h="6858000">
                <a:moveTo>
                  <a:pt x="0" y="0"/>
                </a:moveTo>
                <a:lnTo>
                  <a:pt x="3952875" y="0"/>
                </a:lnTo>
                <a:lnTo>
                  <a:pt x="39528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B7DE01-827A-4BE7-9755-5C4C9A4F04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8350" y="0"/>
            <a:ext cx="6343650" cy="6858000"/>
          </a:xfrm>
          <a:custGeom>
            <a:avLst/>
            <a:gdLst>
              <a:gd name="connsiteX0" fmla="*/ 0 w 4455886"/>
              <a:gd name="connsiteY0" fmla="*/ 0 h 6858000"/>
              <a:gd name="connsiteX1" fmla="*/ 4455886 w 4455886"/>
              <a:gd name="connsiteY1" fmla="*/ 0 h 6858000"/>
              <a:gd name="connsiteX2" fmla="*/ 4455886 w 4455886"/>
              <a:gd name="connsiteY2" fmla="*/ 6858000 h 6858000"/>
              <a:gd name="connsiteX3" fmla="*/ 0 w 4455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5886" h="6858000">
                <a:moveTo>
                  <a:pt x="0" y="0"/>
                </a:moveTo>
                <a:lnTo>
                  <a:pt x="4455886" y="0"/>
                </a:lnTo>
                <a:lnTo>
                  <a:pt x="44558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A4DE8F8-7D1F-4037-9C1F-B074B255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B7DE01-827A-4BE7-9755-5C4C9A4F04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3650" cy="6858000"/>
          </a:xfrm>
          <a:custGeom>
            <a:avLst/>
            <a:gdLst>
              <a:gd name="connsiteX0" fmla="*/ 0 w 4455886"/>
              <a:gd name="connsiteY0" fmla="*/ 0 h 6858000"/>
              <a:gd name="connsiteX1" fmla="*/ 4455886 w 4455886"/>
              <a:gd name="connsiteY1" fmla="*/ 0 h 6858000"/>
              <a:gd name="connsiteX2" fmla="*/ 4455886 w 4455886"/>
              <a:gd name="connsiteY2" fmla="*/ 6858000 h 6858000"/>
              <a:gd name="connsiteX3" fmla="*/ 0 w 4455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5886" h="6858000">
                <a:moveTo>
                  <a:pt x="0" y="0"/>
                </a:moveTo>
                <a:lnTo>
                  <a:pt x="4455886" y="0"/>
                </a:lnTo>
                <a:lnTo>
                  <a:pt x="44558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94C0BF-A302-43FC-9789-888E2C174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076"/>
            <a:ext cx="12192000" cy="3812076"/>
          </a:xfrm>
          <a:custGeom>
            <a:avLst/>
            <a:gdLst>
              <a:gd name="connsiteX0" fmla="*/ 0 w 12192000"/>
              <a:gd name="connsiteY0" fmla="*/ 0 h 3812076"/>
              <a:gd name="connsiteX1" fmla="*/ 12192000 w 12192000"/>
              <a:gd name="connsiteY1" fmla="*/ 0 h 3812076"/>
              <a:gd name="connsiteX2" fmla="*/ 12192000 w 12192000"/>
              <a:gd name="connsiteY2" fmla="*/ 3812076 h 3812076"/>
              <a:gd name="connsiteX3" fmla="*/ 0 w 12192000"/>
              <a:gd name="connsiteY3" fmla="*/ 3812076 h 381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2076">
                <a:moveTo>
                  <a:pt x="0" y="0"/>
                </a:moveTo>
                <a:lnTo>
                  <a:pt x="12192000" y="0"/>
                </a:lnTo>
                <a:lnTo>
                  <a:pt x="12192000" y="3812076"/>
                </a:lnTo>
                <a:lnTo>
                  <a:pt x="0" y="38120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68616E-A804-4FFF-A62E-C10752A1D2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2179687"/>
            <a:ext cx="5460999" cy="3659705"/>
          </a:xfrm>
          <a:custGeom>
            <a:avLst/>
            <a:gdLst>
              <a:gd name="connsiteX0" fmla="*/ 1742871 w 5460999"/>
              <a:gd name="connsiteY0" fmla="*/ 3186638 h 3659705"/>
              <a:gd name="connsiteX1" fmla="*/ 3751324 w 5460999"/>
              <a:gd name="connsiteY1" fmla="*/ 3186638 h 3659705"/>
              <a:gd name="connsiteX2" fmla="*/ 3751324 w 5460999"/>
              <a:gd name="connsiteY2" fmla="*/ 3659705 h 3659705"/>
              <a:gd name="connsiteX3" fmla="*/ 1742871 w 5460999"/>
              <a:gd name="connsiteY3" fmla="*/ 3659705 h 3659705"/>
              <a:gd name="connsiteX4" fmla="*/ 1742872 w 5460999"/>
              <a:gd name="connsiteY4" fmla="*/ 2447768 h 3659705"/>
              <a:gd name="connsiteX5" fmla="*/ 5460999 w 5460999"/>
              <a:gd name="connsiteY5" fmla="*/ 2447768 h 3659705"/>
              <a:gd name="connsiteX6" fmla="*/ 5460999 w 5460999"/>
              <a:gd name="connsiteY6" fmla="*/ 3126808 h 3659705"/>
              <a:gd name="connsiteX7" fmla="*/ 1742872 w 5460999"/>
              <a:gd name="connsiteY7" fmla="*/ 3126808 h 3659705"/>
              <a:gd name="connsiteX8" fmla="*/ 3811383 w 5460999"/>
              <a:gd name="connsiteY8" fmla="*/ 1275843 h 3659705"/>
              <a:gd name="connsiteX9" fmla="*/ 4763851 w 5460999"/>
              <a:gd name="connsiteY9" fmla="*/ 1275843 h 3659705"/>
              <a:gd name="connsiteX10" fmla="*/ 4763851 w 5460999"/>
              <a:gd name="connsiteY10" fmla="*/ 2392487 h 3659705"/>
              <a:gd name="connsiteX11" fmla="*/ 3811383 w 5460999"/>
              <a:gd name="connsiteY11" fmla="*/ 2392487 h 3659705"/>
              <a:gd name="connsiteX12" fmla="*/ 0 w 5460999"/>
              <a:gd name="connsiteY12" fmla="*/ 1275843 h 3659705"/>
              <a:gd name="connsiteX13" fmla="*/ 3751325 w 5460999"/>
              <a:gd name="connsiteY13" fmla="*/ 1275843 h 3659705"/>
              <a:gd name="connsiteX14" fmla="*/ 3751325 w 5460999"/>
              <a:gd name="connsiteY14" fmla="*/ 2392487 h 3659705"/>
              <a:gd name="connsiteX15" fmla="*/ 0 w 5460999"/>
              <a:gd name="connsiteY15" fmla="*/ 2392487 h 3659705"/>
              <a:gd name="connsiteX16" fmla="*/ 1045723 w 5460999"/>
              <a:gd name="connsiteY16" fmla="*/ 0 h 3659705"/>
              <a:gd name="connsiteX17" fmla="*/ 4763850 w 5460999"/>
              <a:gd name="connsiteY17" fmla="*/ 0 h 3659705"/>
              <a:gd name="connsiteX18" fmla="*/ 4763850 w 5460999"/>
              <a:gd name="connsiteY18" fmla="*/ 1220011 h 3659705"/>
              <a:gd name="connsiteX19" fmla="*/ 1045723 w 5460999"/>
              <a:gd name="connsiteY19" fmla="*/ 1220011 h 365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60999" h="3659705">
                <a:moveTo>
                  <a:pt x="1742871" y="3186638"/>
                </a:moveTo>
                <a:lnTo>
                  <a:pt x="3751324" y="3186638"/>
                </a:lnTo>
                <a:lnTo>
                  <a:pt x="3751324" y="3659705"/>
                </a:lnTo>
                <a:lnTo>
                  <a:pt x="1742871" y="3659705"/>
                </a:lnTo>
                <a:close/>
                <a:moveTo>
                  <a:pt x="1742872" y="2447768"/>
                </a:moveTo>
                <a:lnTo>
                  <a:pt x="5460999" y="2447768"/>
                </a:lnTo>
                <a:lnTo>
                  <a:pt x="5460999" y="3126808"/>
                </a:lnTo>
                <a:lnTo>
                  <a:pt x="1742872" y="3126808"/>
                </a:lnTo>
                <a:close/>
                <a:moveTo>
                  <a:pt x="3811383" y="1275843"/>
                </a:moveTo>
                <a:lnTo>
                  <a:pt x="4763851" y="1275843"/>
                </a:lnTo>
                <a:lnTo>
                  <a:pt x="4763851" y="2392487"/>
                </a:lnTo>
                <a:lnTo>
                  <a:pt x="3811383" y="2392487"/>
                </a:lnTo>
                <a:close/>
                <a:moveTo>
                  <a:pt x="0" y="1275843"/>
                </a:moveTo>
                <a:lnTo>
                  <a:pt x="3751325" y="1275843"/>
                </a:lnTo>
                <a:lnTo>
                  <a:pt x="3751325" y="2392487"/>
                </a:lnTo>
                <a:lnTo>
                  <a:pt x="0" y="2392487"/>
                </a:lnTo>
                <a:close/>
                <a:moveTo>
                  <a:pt x="1045723" y="0"/>
                </a:moveTo>
                <a:lnTo>
                  <a:pt x="4763850" y="0"/>
                </a:lnTo>
                <a:lnTo>
                  <a:pt x="4763850" y="1220011"/>
                </a:lnTo>
                <a:lnTo>
                  <a:pt x="1045723" y="1220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678BE3-FB6F-489E-B5F6-203E055B11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3148" y="2393683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51FFFE2-B1CF-4986-8C98-374905A464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4242" y="2393683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634331C-0796-46AC-BE60-723AF4073A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25336" y="2393683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15CD068-6A2C-4F1B-9C02-0730C8D5F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5336" y="4704715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F0D947-4796-47F7-A1E8-400785555A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4242" y="4704715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BF7D3B3-75E8-4682-8204-3D53748844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83148" y="4704715"/>
            <a:ext cx="883516" cy="883516"/>
          </a:xfrm>
          <a:custGeom>
            <a:avLst/>
            <a:gdLst>
              <a:gd name="connsiteX0" fmla="*/ 441758 w 883516"/>
              <a:gd name="connsiteY0" fmla="*/ 0 h 883516"/>
              <a:gd name="connsiteX1" fmla="*/ 883516 w 883516"/>
              <a:gd name="connsiteY1" fmla="*/ 441758 h 883516"/>
              <a:gd name="connsiteX2" fmla="*/ 441758 w 883516"/>
              <a:gd name="connsiteY2" fmla="*/ 883516 h 883516"/>
              <a:gd name="connsiteX3" fmla="*/ 0 w 883516"/>
              <a:gd name="connsiteY3" fmla="*/ 441758 h 883516"/>
              <a:gd name="connsiteX4" fmla="*/ 441758 w 883516"/>
              <a:gd name="connsiteY4" fmla="*/ 0 h 8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516" h="883516">
                <a:moveTo>
                  <a:pt x="441758" y="0"/>
                </a:moveTo>
                <a:cubicBezTo>
                  <a:pt x="685734" y="0"/>
                  <a:pt x="883516" y="197782"/>
                  <a:pt x="883516" y="441758"/>
                </a:cubicBezTo>
                <a:cubicBezTo>
                  <a:pt x="883516" y="685734"/>
                  <a:pt x="685734" y="883516"/>
                  <a:pt x="441758" y="883516"/>
                </a:cubicBezTo>
                <a:cubicBezTo>
                  <a:pt x="197782" y="883516"/>
                  <a:pt x="0" y="685734"/>
                  <a:pt x="0" y="441758"/>
                </a:cubicBezTo>
                <a:cubicBezTo>
                  <a:pt x="0" y="197782"/>
                  <a:pt x="197782" y="0"/>
                  <a:pt x="4417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1DAEDA3-C95A-4AFC-92EB-932A7472CB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44344" y="3652864"/>
            <a:ext cx="958850" cy="958850"/>
          </a:xfrm>
          <a:custGeom>
            <a:avLst/>
            <a:gdLst>
              <a:gd name="connsiteX0" fmla="*/ 479425 w 958850"/>
              <a:gd name="connsiteY0" fmla="*/ 0 h 958850"/>
              <a:gd name="connsiteX1" fmla="*/ 958850 w 958850"/>
              <a:gd name="connsiteY1" fmla="*/ 479425 h 958850"/>
              <a:gd name="connsiteX2" fmla="*/ 479425 w 958850"/>
              <a:gd name="connsiteY2" fmla="*/ 958850 h 958850"/>
              <a:gd name="connsiteX3" fmla="*/ 0 w 958850"/>
              <a:gd name="connsiteY3" fmla="*/ 479425 h 958850"/>
              <a:gd name="connsiteX4" fmla="*/ 479425 w 958850"/>
              <a:gd name="connsiteY4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50" h="958850">
                <a:moveTo>
                  <a:pt x="479425" y="0"/>
                </a:moveTo>
                <a:cubicBezTo>
                  <a:pt x="744204" y="0"/>
                  <a:pt x="958850" y="214646"/>
                  <a:pt x="958850" y="479425"/>
                </a:cubicBezTo>
                <a:cubicBezTo>
                  <a:pt x="958850" y="744204"/>
                  <a:pt x="744204" y="958850"/>
                  <a:pt x="479425" y="958850"/>
                </a:cubicBezTo>
                <a:cubicBezTo>
                  <a:pt x="214646" y="958850"/>
                  <a:pt x="0" y="744204"/>
                  <a:pt x="0" y="479425"/>
                </a:cubicBezTo>
                <a:cubicBezTo>
                  <a:pt x="0" y="214646"/>
                  <a:pt x="214646" y="0"/>
                  <a:pt x="479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262203C-5E60-43AF-BB18-91E8F8514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320" y="3652864"/>
            <a:ext cx="958850" cy="958850"/>
          </a:xfrm>
          <a:custGeom>
            <a:avLst/>
            <a:gdLst>
              <a:gd name="connsiteX0" fmla="*/ 479425 w 958850"/>
              <a:gd name="connsiteY0" fmla="*/ 0 h 958850"/>
              <a:gd name="connsiteX1" fmla="*/ 958850 w 958850"/>
              <a:gd name="connsiteY1" fmla="*/ 479425 h 958850"/>
              <a:gd name="connsiteX2" fmla="*/ 479425 w 958850"/>
              <a:gd name="connsiteY2" fmla="*/ 958850 h 958850"/>
              <a:gd name="connsiteX3" fmla="*/ 0 w 958850"/>
              <a:gd name="connsiteY3" fmla="*/ 479425 h 958850"/>
              <a:gd name="connsiteX4" fmla="*/ 479425 w 958850"/>
              <a:gd name="connsiteY4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50" h="958850">
                <a:moveTo>
                  <a:pt x="479425" y="0"/>
                </a:moveTo>
                <a:cubicBezTo>
                  <a:pt x="744204" y="0"/>
                  <a:pt x="958850" y="214646"/>
                  <a:pt x="958850" y="479425"/>
                </a:cubicBezTo>
                <a:cubicBezTo>
                  <a:pt x="958850" y="744204"/>
                  <a:pt x="744204" y="958850"/>
                  <a:pt x="479425" y="958850"/>
                </a:cubicBezTo>
                <a:cubicBezTo>
                  <a:pt x="214646" y="958850"/>
                  <a:pt x="0" y="744204"/>
                  <a:pt x="0" y="479425"/>
                </a:cubicBezTo>
                <a:cubicBezTo>
                  <a:pt x="0" y="214646"/>
                  <a:pt x="214646" y="0"/>
                  <a:pt x="479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A383DF1-E759-4958-8DB3-4A98A9F04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3517" y="3652864"/>
            <a:ext cx="958850" cy="958850"/>
          </a:xfrm>
          <a:custGeom>
            <a:avLst/>
            <a:gdLst>
              <a:gd name="connsiteX0" fmla="*/ 479425 w 958850"/>
              <a:gd name="connsiteY0" fmla="*/ 0 h 958850"/>
              <a:gd name="connsiteX1" fmla="*/ 958850 w 958850"/>
              <a:gd name="connsiteY1" fmla="*/ 479425 h 958850"/>
              <a:gd name="connsiteX2" fmla="*/ 479425 w 958850"/>
              <a:gd name="connsiteY2" fmla="*/ 958850 h 958850"/>
              <a:gd name="connsiteX3" fmla="*/ 0 w 958850"/>
              <a:gd name="connsiteY3" fmla="*/ 479425 h 958850"/>
              <a:gd name="connsiteX4" fmla="*/ 479425 w 958850"/>
              <a:gd name="connsiteY4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50" h="958850">
                <a:moveTo>
                  <a:pt x="479425" y="0"/>
                </a:moveTo>
                <a:cubicBezTo>
                  <a:pt x="744204" y="0"/>
                  <a:pt x="958850" y="214646"/>
                  <a:pt x="958850" y="479425"/>
                </a:cubicBezTo>
                <a:cubicBezTo>
                  <a:pt x="958850" y="744204"/>
                  <a:pt x="744204" y="958850"/>
                  <a:pt x="479425" y="958850"/>
                </a:cubicBezTo>
                <a:cubicBezTo>
                  <a:pt x="214646" y="958850"/>
                  <a:pt x="0" y="744204"/>
                  <a:pt x="0" y="479425"/>
                </a:cubicBezTo>
                <a:cubicBezTo>
                  <a:pt x="0" y="214646"/>
                  <a:pt x="214646" y="0"/>
                  <a:pt x="479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6794171-3AA5-49D7-8263-BFF9EBF531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5832" y="3652864"/>
            <a:ext cx="958850" cy="958850"/>
          </a:xfrm>
          <a:custGeom>
            <a:avLst/>
            <a:gdLst>
              <a:gd name="connsiteX0" fmla="*/ 479425 w 958850"/>
              <a:gd name="connsiteY0" fmla="*/ 0 h 958850"/>
              <a:gd name="connsiteX1" fmla="*/ 958850 w 958850"/>
              <a:gd name="connsiteY1" fmla="*/ 479425 h 958850"/>
              <a:gd name="connsiteX2" fmla="*/ 479425 w 958850"/>
              <a:gd name="connsiteY2" fmla="*/ 958850 h 958850"/>
              <a:gd name="connsiteX3" fmla="*/ 0 w 958850"/>
              <a:gd name="connsiteY3" fmla="*/ 479425 h 958850"/>
              <a:gd name="connsiteX4" fmla="*/ 479425 w 958850"/>
              <a:gd name="connsiteY4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50" h="958850">
                <a:moveTo>
                  <a:pt x="479425" y="0"/>
                </a:moveTo>
                <a:cubicBezTo>
                  <a:pt x="744204" y="0"/>
                  <a:pt x="958850" y="214646"/>
                  <a:pt x="958850" y="479425"/>
                </a:cubicBezTo>
                <a:cubicBezTo>
                  <a:pt x="958850" y="744204"/>
                  <a:pt x="744204" y="958850"/>
                  <a:pt x="479425" y="958850"/>
                </a:cubicBezTo>
                <a:cubicBezTo>
                  <a:pt x="214646" y="958850"/>
                  <a:pt x="0" y="744204"/>
                  <a:pt x="0" y="479425"/>
                </a:cubicBezTo>
                <a:cubicBezTo>
                  <a:pt x="0" y="214646"/>
                  <a:pt x="214646" y="0"/>
                  <a:pt x="479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5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236E0C-7617-4EC7-AC22-DE997F9832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1992" y="2434358"/>
            <a:ext cx="2118592" cy="2118592"/>
          </a:xfrm>
          <a:custGeom>
            <a:avLst/>
            <a:gdLst>
              <a:gd name="connsiteX0" fmla="*/ 1059297 w 2118592"/>
              <a:gd name="connsiteY0" fmla="*/ 0 h 2118592"/>
              <a:gd name="connsiteX1" fmla="*/ 1059297 w 2118592"/>
              <a:gd name="connsiteY1" fmla="*/ 1059296 h 2118592"/>
              <a:gd name="connsiteX2" fmla="*/ 2118592 w 2118592"/>
              <a:gd name="connsiteY2" fmla="*/ 1059296 h 2118592"/>
              <a:gd name="connsiteX3" fmla="*/ 1059296 w 2118592"/>
              <a:gd name="connsiteY3" fmla="*/ 2118592 h 2118592"/>
              <a:gd name="connsiteX4" fmla="*/ 0 w 2118592"/>
              <a:gd name="connsiteY4" fmla="*/ 1059296 h 2118592"/>
              <a:gd name="connsiteX5" fmla="*/ 1 w 2118592"/>
              <a:gd name="connsiteY5" fmla="*/ 1059296 h 2118592"/>
              <a:gd name="connsiteX6" fmla="*/ 1059297 w 2118592"/>
              <a:gd name="connsiteY6" fmla="*/ 0 h 211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8592" h="2118592">
                <a:moveTo>
                  <a:pt x="1059297" y="0"/>
                </a:moveTo>
                <a:lnTo>
                  <a:pt x="1059297" y="1059296"/>
                </a:lnTo>
                <a:lnTo>
                  <a:pt x="2118592" y="1059296"/>
                </a:lnTo>
                <a:cubicBezTo>
                  <a:pt x="2118592" y="1644329"/>
                  <a:pt x="1644329" y="2118592"/>
                  <a:pt x="1059296" y="2118592"/>
                </a:cubicBezTo>
                <a:cubicBezTo>
                  <a:pt x="474263" y="2118592"/>
                  <a:pt x="0" y="1644329"/>
                  <a:pt x="0" y="1059296"/>
                </a:cubicBezTo>
                <a:lnTo>
                  <a:pt x="1" y="1059296"/>
                </a:lnTo>
                <a:cubicBezTo>
                  <a:pt x="1" y="474263"/>
                  <a:pt x="474264" y="0"/>
                  <a:pt x="10592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12B925-1EC3-4423-AC0C-30297E137F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6704" y="2434358"/>
            <a:ext cx="2118592" cy="2118592"/>
          </a:xfrm>
          <a:custGeom>
            <a:avLst/>
            <a:gdLst>
              <a:gd name="connsiteX0" fmla="*/ 1059297 w 2118592"/>
              <a:gd name="connsiteY0" fmla="*/ 0 h 2118592"/>
              <a:gd name="connsiteX1" fmla="*/ 1059297 w 2118592"/>
              <a:gd name="connsiteY1" fmla="*/ 1059296 h 2118592"/>
              <a:gd name="connsiteX2" fmla="*/ 2118592 w 2118592"/>
              <a:gd name="connsiteY2" fmla="*/ 1059296 h 2118592"/>
              <a:gd name="connsiteX3" fmla="*/ 1059296 w 2118592"/>
              <a:gd name="connsiteY3" fmla="*/ 2118592 h 2118592"/>
              <a:gd name="connsiteX4" fmla="*/ 0 w 2118592"/>
              <a:gd name="connsiteY4" fmla="*/ 1059296 h 2118592"/>
              <a:gd name="connsiteX5" fmla="*/ 1 w 2118592"/>
              <a:gd name="connsiteY5" fmla="*/ 1059296 h 2118592"/>
              <a:gd name="connsiteX6" fmla="*/ 1059297 w 2118592"/>
              <a:gd name="connsiteY6" fmla="*/ 0 h 211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8592" h="2118592">
                <a:moveTo>
                  <a:pt x="1059297" y="0"/>
                </a:moveTo>
                <a:lnTo>
                  <a:pt x="1059297" y="1059296"/>
                </a:lnTo>
                <a:lnTo>
                  <a:pt x="2118592" y="1059296"/>
                </a:lnTo>
                <a:cubicBezTo>
                  <a:pt x="2118592" y="1644329"/>
                  <a:pt x="1644329" y="2118592"/>
                  <a:pt x="1059296" y="2118592"/>
                </a:cubicBezTo>
                <a:cubicBezTo>
                  <a:pt x="474263" y="2118592"/>
                  <a:pt x="0" y="1644329"/>
                  <a:pt x="0" y="1059296"/>
                </a:cubicBezTo>
                <a:lnTo>
                  <a:pt x="1" y="1059296"/>
                </a:lnTo>
                <a:cubicBezTo>
                  <a:pt x="1" y="474263"/>
                  <a:pt x="474264" y="0"/>
                  <a:pt x="10592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5B26D7-AE31-4C90-9B54-BD0F377B71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1416" y="2434357"/>
            <a:ext cx="2118592" cy="2118592"/>
          </a:xfrm>
          <a:custGeom>
            <a:avLst/>
            <a:gdLst>
              <a:gd name="connsiteX0" fmla="*/ 1059297 w 2118592"/>
              <a:gd name="connsiteY0" fmla="*/ 0 h 2118592"/>
              <a:gd name="connsiteX1" fmla="*/ 1059297 w 2118592"/>
              <a:gd name="connsiteY1" fmla="*/ 1059296 h 2118592"/>
              <a:gd name="connsiteX2" fmla="*/ 2118592 w 2118592"/>
              <a:gd name="connsiteY2" fmla="*/ 1059296 h 2118592"/>
              <a:gd name="connsiteX3" fmla="*/ 1059296 w 2118592"/>
              <a:gd name="connsiteY3" fmla="*/ 2118592 h 2118592"/>
              <a:gd name="connsiteX4" fmla="*/ 0 w 2118592"/>
              <a:gd name="connsiteY4" fmla="*/ 1059296 h 2118592"/>
              <a:gd name="connsiteX5" fmla="*/ 1 w 2118592"/>
              <a:gd name="connsiteY5" fmla="*/ 1059296 h 2118592"/>
              <a:gd name="connsiteX6" fmla="*/ 1059297 w 2118592"/>
              <a:gd name="connsiteY6" fmla="*/ 0 h 211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8592" h="2118592">
                <a:moveTo>
                  <a:pt x="1059297" y="0"/>
                </a:moveTo>
                <a:lnTo>
                  <a:pt x="1059297" y="1059296"/>
                </a:lnTo>
                <a:lnTo>
                  <a:pt x="2118592" y="1059296"/>
                </a:lnTo>
                <a:cubicBezTo>
                  <a:pt x="2118592" y="1644329"/>
                  <a:pt x="1644329" y="2118592"/>
                  <a:pt x="1059296" y="2118592"/>
                </a:cubicBezTo>
                <a:cubicBezTo>
                  <a:pt x="474263" y="2118592"/>
                  <a:pt x="0" y="1644329"/>
                  <a:pt x="0" y="1059296"/>
                </a:cubicBezTo>
                <a:lnTo>
                  <a:pt x="1" y="1059296"/>
                </a:lnTo>
                <a:cubicBezTo>
                  <a:pt x="1" y="474263"/>
                  <a:pt x="474264" y="0"/>
                  <a:pt x="10592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4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957FC9A-AA16-47E4-B408-6C0806E3D4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4" y="1351335"/>
            <a:ext cx="1220156" cy="1220156"/>
          </a:xfrm>
          <a:custGeom>
            <a:avLst/>
            <a:gdLst>
              <a:gd name="connsiteX0" fmla="*/ 0 w 1220156"/>
              <a:gd name="connsiteY0" fmla="*/ 0 h 1220156"/>
              <a:gd name="connsiteX1" fmla="*/ 1220156 w 1220156"/>
              <a:gd name="connsiteY1" fmla="*/ 0 h 1220156"/>
              <a:gd name="connsiteX2" fmla="*/ 1220156 w 1220156"/>
              <a:gd name="connsiteY2" fmla="*/ 1220156 h 1220156"/>
              <a:gd name="connsiteX3" fmla="*/ 0 w 1220156"/>
              <a:gd name="connsiteY3" fmla="*/ 1220156 h 12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6" h="1220156">
                <a:moveTo>
                  <a:pt x="0" y="0"/>
                </a:moveTo>
                <a:lnTo>
                  <a:pt x="1220156" y="0"/>
                </a:lnTo>
                <a:lnTo>
                  <a:pt x="1220156" y="1220156"/>
                </a:lnTo>
                <a:lnTo>
                  <a:pt x="0" y="1220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ACBE59A-B3A7-4934-9DD4-9DB5D063A7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2209" y="1351335"/>
            <a:ext cx="1220156" cy="1220156"/>
          </a:xfrm>
          <a:custGeom>
            <a:avLst/>
            <a:gdLst>
              <a:gd name="connsiteX0" fmla="*/ 0 w 1220156"/>
              <a:gd name="connsiteY0" fmla="*/ 0 h 1220156"/>
              <a:gd name="connsiteX1" fmla="*/ 1220156 w 1220156"/>
              <a:gd name="connsiteY1" fmla="*/ 0 h 1220156"/>
              <a:gd name="connsiteX2" fmla="*/ 1220156 w 1220156"/>
              <a:gd name="connsiteY2" fmla="*/ 1220156 h 1220156"/>
              <a:gd name="connsiteX3" fmla="*/ 0 w 1220156"/>
              <a:gd name="connsiteY3" fmla="*/ 1220156 h 12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6" h="1220156">
                <a:moveTo>
                  <a:pt x="0" y="0"/>
                </a:moveTo>
                <a:lnTo>
                  <a:pt x="1220156" y="0"/>
                </a:lnTo>
                <a:lnTo>
                  <a:pt x="1220156" y="1220156"/>
                </a:lnTo>
                <a:lnTo>
                  <a:pt x="0" y="1220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8C7210D-E2C3-4151-B2B5-D7E1125B3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0148" y="1351335"/>
            <a:ext cx="1220156" cy="1220156"/>
          </a:xfrm>
          <a:custGeom>
            <a:avLst/>
            <a:gdLst>
              <a:gd name="connsiteX0" fmla="*/ 0 w 1220156"/>
              <a:gd name="connsiteY0" fmla="*/ 0 h 1220156"/>
              <a:gd name="connsiteX1" fmla="*/ 1220156 w 1220156"/>
              <a:gd name="connsiteY1" fmla="*/ 0 h 1220156"/>
              <a:gd name="connsiteX2" fmla="*/ 1220156 w 1220156"/>
              <a:gd name="connsiteY2" fmla="*/ 1220156 h 1220156"/>
              <a:gd name="connsiteX3" fmla="*/ 0 w 1220156"/>
              <a:gd name="connsiteY3" fmla="*/ 1220156 h 12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6" h="1220156">
                <a:moveTo>
                  <a:pt x="0" y="0"/>
                </a:moveTo>
                <a:lnTo>
                  <a:pt x="1220156" y="0"/>
                </a:lnTo>
                <a:lnTo>
                  <a:pt x="1220156" y="1220156"/>
                </a:lnTo>
                <a:lnTo>
                  <a:pt x="0" y="1220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65696F3-D2E9-4EAC-A548-DDF785824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52720" y="4207152"/>
            <a:ext cx="1220156" cy="1220156"/>
          </a:xfrm>
          <a:custGeom>
            <a:avLst/>
            <a:gdLst>
              <a:gd name="connsiteX0" fmla="*/ 0 w 1220156"/>
              <a:gd name="connsiteY0" fmla="*/ 0 h 1220156"/>
              <a:gd name="connsiteX1" fmla="*/ 1220156 w 1220156"/>
              <a:gd name="connsiteY1" fmla="*/ 0 h 1220156"/>
              <a:gd name="connsiteX2" fmla="*/ 1220156 w 1220156"/>
              <a:gd name="connsiteY2" fmla="*/ 1220156 h 1220156"/>
              <a:gd name="connsiteX3" fmla="*/ 0 w 1220156"/>
              <a:gd name="connsiteY3" fmla="*/ 1220156 h 12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6" h="1220156">
                <a:moveTo>
                  <a:pt x="0" y="0"/>
                </a:moveTo>
                <a:lnTo>
                  <a:pt x="1220156" y="0"/>
                </a:lnTo>
                <a:lnTo>
                  <a:pt x="1220156" y="1220156"/>
                </a:lnTo>
                <a:lnTo>
                  <a:pt x="0" y="1220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F70149C-3D3E-4F3C-B4CE-273BBB101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9637" y="4207152"/>
            <a:ext cx="1220156" cy="1220156"/>
          </a:xfrm>
          <a:custGeom>
            <a:avLst/>
            <a:gdLst>
              <a:gd name="connsiteX0" fmla="*/ 0 w 1220156"/>
              <a:gd name="connsiteY0" fmla="*/ 0 h 1220156"/>
              <a:gd name="connsiteX1" fmla="*/ 1220156 w 1220156"/>
              <a:gd name="connsiteY1" fmla="*/ 0 h 1220156"/>
              <a:gd name="connsiteX2" fmla="*/ 1220156 w 1220156"/>
              <a:gd name="connsiteY2" fmla="*/ 1220156 h 1220156"/>
              <a:gd name="connsiteX3" fmla="*/ 0 w 1220156"/>
              <a:gd name="connsiteY3" fmla="*/ 1220156 h 12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6" h="1220156">
                <a:moveTo>
                  <a:pt x="0" y="0"/>
                </a:moveTo>
                <a:lnTo>
                  <a:pt x="1220156" y="0"/>
                </a:lnTo>
                <a:lnTo>
                  <a:pt x="1220156" y="1220156"/>
                </a:lnTo>
                <a:lnTo>
                  <a:pt x="0" y="1220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7168A71-9EC0-4872-A60D-00D1914A4E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71698" y="4207152"/>
            <a:ext cx="1220156" cy="1220156"/>
          </a:xfrm>
          <a:custGeom>
            <a:avLst/>
            <a:gdLst>
              <a:gd name="connsiteX0" fmla="*/ 0 w 1220156"/>
              <a:gd name="connsiteY0" fmla="*/ 0 h 1220156"/>
              <a:gd name="connsiteX1" fmla="*/ 1220156 w 1220156"/>
              <a:gd name="connsiteY1" fmla="*/ 0 h 1220156"/>
              <a:gd name="connsiteX2" fmla="*/ 1220156 w 1220156"/>
              <a:gd name="connsiteY2" fmla="*/ 1220156 h 1220156"/>
              <a:gd name="connsiteX3" fmla="*/ 0 w 1220156"/>
              <a:gd name="connsiteY3" fmla="*/ 1220156 h 12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6" h="1220156">
                <a:moveTo>
                  <a:pt x="0" y="0"/>
                </a:moveTo>
                <a:lnTo>
                  <a:pt x="1220156" y="0"/>
                </a:lnTo>
                <a:lnTo>
                  <a:pt x="1220156" y="1220156"/>
                </a:lnTo>
                <a:lnTo>
                  <a:pt x="0" y="1220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2AB351-89D9-41FD-BE0A-79898C4CF5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3050" y="1981201"/>
            <a:ext cx="2514600" cy="2838448"/>
          </a:xfrm>
          <a:custGeom>
            <a:avLst/>
            <a:gdLst>
              <a:gd name="connsiteX0" fmla="*/ 0 w 2514600"/>
              <a:gd name="connsiteY0" fmla="*/ 0 h 2838448"/>
              <a:gd name="connsiteX1" fmla="*/ 2514600 w 2514600"/>
              <a:gd name="connsiteY1" fmla="*/ 0 h 2838448"/>
              <a:gd name="connsiteX2" fmla="*/ 2514600 w 2514600"/>
              <a:gd name="connsiteY2" fmla="*/ 2838448 h 2838448"/>
              <a:gd name="connsiteX3" fmla="*/ 0 w 2514600"/>
              <a:gd name="connsiteY3" fmla="*/ 2838448 h 28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838448">
                <a:moveTo>
                  <a:pt x="0" y="0"/>
                </a:moveTo>
                <a:lnTo>
                  <a:pt x="2514600" y="0"/>
                </a:lnTo>
                <a:lnTo>
                  <a:pt x="2514600" y="2838448"/>
                </a:lnTo>
                <a:lnTo>
                  <a:pt x="0" y="2838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A31A061-E594-4303-8947-1FE298DB7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38700" y="1981201"/>
            <a:ext cx="2514600" cy="2838448"/>
          </a:xfrm>
          <a:custGeom>
            <a:avLst/>
            <a:gdLst>
              <a:gd name="connsiteX0" fmla="*/ 0 w 2514600"/>
              <a:gd name="connsiteY0" fmla="*/ 0 h 2838448"/>
              <a:gd name="connsiteX1" fmla="*/ 2514600 w 2514600"/>
              <a:gd name="connsiteY1" fmla="*/ 0 h 2838448"/>
              <a:gd name="connsiteX2" fmla="*/ 2514600 w 2514600"/>
              <a:gd name="connsiteY2" fmla="*/ 2838448 h 2838448"/>
              <a:gd name="connsiteX3" fmla="*/ 0 w 2514600"/>
              <a:gd name="connsiteY3" fmla="*/ 2838448 h 28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838448">
                <a:moveTo>
                  <a:pt x="0" y="0"/>
                </a:moveTo>
                <a:lnTo>
                  <a:pt x="2514600" y="0"/>
                </a:lnTo>
                <a:lnTo>
                  <a:pt x="2514600" y="2838448"/>
                </a:lnTo>
                <a:lnTo>
                  <a:pt x="0" y="2838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FBD9399-EC49-499E-8104-13954C4E06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4350" y="1981201"/>
            <a:ext cx="2514600" cy="2838448"/>
          </a:xfrm>
          <a:custGeom>
            <a:avLst/>
            <a:gdLst>
              <a:gd name="connsiteX0" fmla="*/ 0 w 2514600"/>
              <a:gd name="connsiteY0" fmla="*/ 0 h 2838448"/>
              <a:gd name="connsiteX1" fmla="*/ 2514600 w 2514600"/>
              <a:gd name="connsiteY1" fmla="*/ 0 h 2838448"/>
              <a:gd name="connsiteX2" fmla="*/ 2514600 w 2514600"/>
              <a:gd name="connsiteY2" fmla="*/ 2838448 h 2838448"/>
              <a:gd name="connsiteX3" fmla="*/ 0 w 2514600"/>
              <a:gd name="connsiteY3" fmla="*/ 2838448 h 28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838448">
                <a:moveTo>
                  <a:pt x="0" y="0"/>
                </a:moveTo>
                <a:lnTo>
                  <a:pt x="2514600" y="0"/>
                </a:lnTo>
                <a:lnTo>
                  <a:pt x="2514600" y="2838448"/>
                </a:lnTo>
                <a:lnTo>
                  <a:pt x="0" y="2838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E505BDE-F800-4788-842C-D6CD34F9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5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883DBF-6567-42B0-88DE-B99AD13884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1300" y="2149088"/>
            <a:ext cx="2866860" cy="2866859"/>
          </a:xfrm>
          <a:custGeom>
            <a:avLst/>
            <a:gdLst>
              <a:gd name="connsiteX0" fmla="*/ 0 w 2866860"/>
              <a:gd name="connsiteY0" fmla="*/ 0 h 2866859"/>
              <a:gd name="connsiteX1" fmla="*/ 2866860 w 2866860"/>
              <a:gd name="connsiteY1" fmla="*/ 0 h 2866859"/>
              <a:gd name="connsiteX2" fmla="*/ 2866860 w 2866860"/>
              <a:gd name="connsiteY2" fmla="*/ 2866859 h 2866859"/>
              <a:gd name="connsiteX3" fmla="*/ 0 w 2866860"/>
              <a:gd name="connsiteY3" fmla="*/ 2866859 h 286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860" h="2866859">
                <a:moveTo>
                  <a:pt x="0" y="0"/>
                </a:moveTo>
                <a:lnTo>
                  <a:pt x="2866860" y="0"/>
                </a:lnTo>
                <a:lnTo>
                  <a:pt x="2866860" y="2866859"/>
                </a:lnTo>
                <a:lnTo>
                  <a:pt x="0" y="28668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5003C3-01D5-4B67-A088-DF7FCDC9D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8161" y="1864677"/>
            <a:ext cx="3435681" cy="3435680"/>
          </a:xfrm>
          <a:custGeom>
            <a:avLst/>
            <a:gdLst>
              <a:gd name="connsiteX0" fmla="*/ 0 w 3435681"/>
              <a:gd name="connsiteY0" fmla="*/ 0 h 3435680"/>
              <a:gd name="connsiteX1" fmla="*/ 3435681 w 3435681"/>
              <a:gd name="connsiteY1" fmla="*/ 0 h 3435680"/>
              <a:gd name="connsiteX2" fmla="*/ 3435681 w 3435681"/>
              <a:gd name="connsiteY2" fmla="*/ 3435680 h 3435680"/>
              <a:gd name="connsiteX3" fmla="*/ 0 w 3435681"/>
              <a:gd name="connsiteY3" fmla="*/ 3435680 h 34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681" h="3435680">
                <a:moveTo>
                  <a:pt x="0" y="0"/>
                </a:moveTo>
                <a:lnTo>
                  <a:pt x="3435681" y="0"/>
                </a:lnTo>
                <a:lnTo>
                  <a:pt x="3435681" y="3435680"/>
                </a:lnTo>
                <a:lnTo>
                  <a:pt x="0" y="3435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35E3B1-08F4-4996-A893-193073A4D0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3840" y="2149088"/>
            <a:ext cx="2866860" cy="2866859"/>
          </a:xfrm>
          <a:custGeom>
            <a:avLst/>
            <a:gdLst>
              <a:gd name="connsiteX0" fmla="*/ 0 w 2866860"/>
              <a:gd name="connsiteY0" fmla="*/ 0 h 2866859"/>
              <a:gd name="connsiteX1" fmla="*/ 2866860 w 2866860"/>
              <a:gd name="connsiteY1" fmla="*/ 0 h 2866859"/>
              <a:gd name="connsiteX2" fmla="*/ 2866860 w 2866860"/>
              <a:gd name="connsiteY2" fmla="*/ 2866859 h 2866859"/>
              <a:gd name="connsiteX3" fmla="*/ 0 w 2866860"/>
              <a:gd name="connsiteY3" fmla="*/ 2866859 h 286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860" h="2866859">
                <a:moveTo>
                  <a:pt x="0" y="0"/>
                </a:moveTo>
                <a:lnTo>
                  <a:pt x="2866860" y="0"/>
                </a:lnTo>
                <a:lnTo>
                  <a:pt x="2866860" y="2866859"/>
                </a:lnTo>
                <a:lnTo>
                  <a:pt x="0" y="28668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E505BDE-F800-4788-842C-D6CD34F9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5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8292F0-90B3-478C-975C-D8A8599CEF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5422" y="1967084"/>
            <a:ext cx="1743078" cy="1743078"/>
          </a:xfrm>
          <a:custGeom>
            <a:avLst/>
            <a:gdLst>
              <a:gd name="connsiteX0" fmla="*/ 871539 w 1743078"/>
              <a:gd name="connsiteY0" fmla="*/ 0 h 1743078"/>
              <a:gd name="connsiteX1" fmla="*/ 1743078 w 1743078"/>
              <a:gd name="connsiteY1" fmla="*/ 871539 h 1743078"/>
              <a:gd name="connsiteX2" fmla="*/ 871539 w 1743078"/>
              <a:gd name="connsiteY2" fmla="*/ 1743078 h 1743078"/>
              <a:gd name="connsiteX3" fmla="*/ 0 w 1743078"/>
              <a:gd name="connsiteY3" fmla="*/ 871539 h 1743078"/>
              <a:gd name="connsiteX4" fmla="*/ 871539 w 1743078"/>
              <a:gd name="connsiteY4" fmla="*/ 0 h 174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078" h="1743078">
                <a:moveTo>
                  <a:pt x="871539" y="0"/>
                </a:moveTo>
                <a:cubicBezTo>
                  <a:pt x="1352877" y="0"/>
                  <a:pt x="1743078" y="390201"/>
                  <a:pt x="1743078" y="871539"/>
                </a:cubicBezTo>
                <a:cubicBezTo>
                  <a:pt x="1743078" y="1352877"/>
                  <a:pt x="1352877" y="1743078"/>
                  <a:pt x="871539" y="1743078"/>
                </a:cubicBezTo>
                <a:cubicBezTo>
                  <a:pt x="390201" y="1743078"/>
                  <a:pt x="0" y="1352877"/>
                  <a:pt x="0" y="871539"/>
                </a:cubicBezTo>
                <a:cubicBezTo>
                  <a:pt x="0" y="390201"/>
                  <a:pt x="390201" y="0"/>
                  <a:pt x="87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CC667BF-B882-4AFA-AE10-2B3A838BE3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24460" y="1967084"/>
            <a:ext cx="1743078" cy="1743078"/>
          </a:xfrm>
          <a:custGeom>
            <a:avLst/>
            <a:gdLst>
              <a:gd name="connsiteX0" fmla="*/ 871539 w 1743078"/>
              <a:gd name="connsiteY0" fmla="*/ 0 h 1743078"/>
              <a:gd name="connsiteX1" fmla="*/ 1743078 w 1743078"/>
              <a:gd name="connsiteY1" fmla="*/ 871539 h 1743078"/>
              <a:gd name="connsiteX2" fmla="*/ 871539 w 1743078"/>
              <a:gd name="connsiteY2" fmla="*/ 1743078 h 1743078"/>
              <a:gd name="connsiteX3" fmla="*/ 0 w 1743078"/>
              <a:gd name="connsiteY3" fmla="*/ 871539 h 1743078"/>
              <a:gd name="connsiteX4" fmla="*/ 871539 w 1743078"/>
              <a:gd name="connsiteY4" fmla="*/ 0 h 174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078" h="1743078">
                <a:moveTo>
                  <a:pt x="871539" y="0"/>
                </a:moveTo>
                <a:cubicBezTo>
                  <a:pt x="1352877" y="0"/>
                  <a:pt x="1743078" y="390201"/>
                  <a:pt x="1743078" y="871539"/>
                </a:cubicBezTo>
                <a:cubicBezTo>
                  <a:pt x="1743078" y="1352877"/>
                  <a:pt x="1352877" y="1743078"/>
                  <a:pt x="871539" y="1743078"/>
                </a:cubicBezTo>
                <a:cubicBezTo>
                  <a:pt x="390201" y="1743078"/>
                  <a:pt x="0" y="1352877"/>
                  <a:pt x="0" y="871539"/>
                </a:cubicBezTo>
                <a:cubicBezTo>
                  <a:pt x="0" y="390201"/>
                  <a:pt x="390201" y="0"/>
                  <a:pt x="87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A6C4F8-8575-4A4B-B2A4-F4DD481270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53500" y="1967084"/>
            <a:ext cx="1743078" cy="1743078"/>
          </a:xfrm>
          <a:custGeom>
            <a:avLst/>
            <a:gdLst>
              <a:gd name="connsiteX0" fmla="*/ 871539 w 1743078"/>
              <a:gd name="connsiteY0" fmla="*/ 0 h 1743078"/>
              <a:gd name="connsiteX1" fmla="*/ 1743078 w 1743078"/>
              <a:gd name="connsiteY1" fmla="*/ 871539 h 1743078"/>
              <a:gd name="connsiteX2" fmla="*/ 871539 w 1743078"/>
              <a:gd name="connsiteY2" fmla="*/ 1743078 h 1743078"/>
              <a:gd name="connsiteX3" fmla="*/ 0 w 1743078"/>
              <a:gd name="connsiteY3" fmla="*/ 871539 h 1743078"/>
              <a:gd name="connsiteX4" fmla="*/ 871539 w 1743078"/>
              <a:gd name="connsiteY4" fmla="*/ 0 h 174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078" h="1743078">
                <a:moveTo>
                  <a:pt x="871539" y="0"/>
                </a:moveTo>
                <a:cubicBezTo>
                  <a:pt x="1352877" y="0"/>
                  <a:pt x="1743078" y="390201"/>
                  <a:pt x="1743078" y="871539"/>
                </a:cubicBezTo>
                <a:cubicBezTo>
                  <a:pt x="1743078" y="1352877"/>
                  <a:pt x="1352877" y="1743078"/>
                  <a:pt x="871539" y="1743078"/>
                </a:cubicBezTo>
                <a:cubicBezTo>
                  <a:pt x="390201" y="1743078"/>
                  <a:pt x="0" y="1352877"/>
                  <a:pt x="0" y="871539"/>
                </a:cubicBezTo>
                <a:cubicBezTo>
                  <a:pt x="0" y="390201"/>
                  <a:pt x="390201" y="0"/>
                  <a:pt x="8715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E505BDE-F800-4788-842C-D6CD34F9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4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87B39B-7F13-4423-A31A-5520362BB3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5" y="619125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DFD7C1D-E839-4331-B082-BF054D9D67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4750" y="619125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56D7E63-7174-4D3E-8517-572C12FD4C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5" y="619125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0B6F1CF-4A59-4BC3-AAF8-A375E0BDD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06000" y="619125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FD19172-ACCD-4476-84EE-076C7A4F42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0375" y="3562349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EDDE1B7-9AB0-4FF7-BFE0-C0FF5FBB18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06000" y="3562349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FFDDFF3-68B7-40CE-9201-821590CC1D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0" y="3562349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FBA5D71-5749-4EEB-8A6F-E461B7B6BB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125" y="3562349"/>
            <a:ext cx="1666876" cy="1666876"/>
          </a:xfrm>
          <a:custGeom>
            <a:avLst/>
            <a:gdLst>
              <a:gd name="connsiteX0" fmla="*/ 833438 w 1666876"/>
              <a:gd name="connsiteY0" fmla="*/ 0 h 1666876"/>
              <a:gd name="connsiteX1" fmla="*/ 1666876 w 1666876"/>
              <a:gd name="connsiteY1" fmla="*/ 833438 h 1666876"/>
              <a:gd name="connsiteX2" fmla="*/ 833438 w 1666876"/>
              <a:gd name="connsiteY2" fmla="*/ 1666876 h 1666876"/>
              <a:gd name="connsiteX3" fmla="*/ 0 w 1666876"/>
              <a:gd name="connsiteY3" fmla="*/ 833438 h 1666876"/>
              <a:gd name="connsiteX4" fmla="*/ 833438 w 1666876"/>
              <a:gd name="connsiteY4" fmla="*/ 0 h 1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6" h="1666876">
                <a:moveTo>
                  <a:pt x="833438" y="0"/>
                </a:moveTo>
                <a:cubicBezTo>
                  <a:pt x="1293733" y="0"/>
                  <a:pt x="1666876" y="373143"/>
                  <a:pt x="1666876" y="833438"/>
                </a:cubicBezTo>
                <a:cubicBezTo>
                  <a:pt x="1666876" y="1293733"/>
                  <a:pt x="1293733" y="1666876"/>
                  <a:pt x="833438" y="1666876"/>
                </a:cubicBezTo>
                <a:cubicBezTo>
                  <a:pt x="373143" y="1666876"/>
                  <a:pt x="0" y="1293733"/>
                  <a:pt x="0" y="833438"/>
                </a:cubicBezTo>
                <a:cubicBezTo>
                  <a:pt x="0" y="373143"/>
                  <a:pt x="373143" y="0"/>
                  <a:pt x="833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6CCACE-AA6E-4500-889A-94B6C43308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05243" y="2727291"/>
            <a:ext cx="1477473" cy="1481611"/>
          </a:xfrm>
          <a:custGeom>
            <a:avLst/>
            <a:gdLst>
              <a:gd name="connsiteX0" fmla="*/ 0 w 1477473"/>
              <a:gd name="connsiteY0" fmla="*/ 0 h 1481611"/>
              <a:gd name="connsiteX1" fmla="*/ 1477473 w 1477473"/>
              <a:gd name="connsiteY1" fmla="*/ 0 h 1481611"/>
              <a:gd name="connsiteX2" fmla="*/ 1477473 w 1477473"/>
              <a:gd name="connsiteY2" fmla="*/ 1481611 h 1481611"/>
              <a:gd name="connsiteX3" fmla="*/ 0 w 1477473"/>
              <a:gd name="connsiteY3" fmla="*/ 1481611 h 148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473" h="1481611">
                <a:moveTo>
                  <a:pt x="0" y="0"/>
                </a:moveTo>
                <a:lnTo>
                  <a:pt x="1477473" y="0"/>
                </a:lnTo>
                <a:lnTo>
                  <a:pt x="1477473" y="1481611"/>
                </a:lnTo>
                <a:lnTo>
                  <a:pt x="0" y="14816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5987599-0507-429D-80E8-C775F969B0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47584" y="2158235"/>
            <a:ext cx="1802352" cy="1804420"/>
          </a:xfrm>
          <a:custGeom>
            <a:avLst/>
            <a:gdLst>
              <a:gd name="connsiteX0" fmla="*/ 0 w 1802352"/>
              <a:gd name="connsiteY0" fmla="*/ 0 h 1804420"/>
              <a:gd name="connsiteX1" fmla="*/ 1802352 w 1802352"/>
              <a:gd name="connsiteY1" fmla="*/ 0 h 1804420"/>
              <a:gd name="connsiteX2" fmla="*/ 1802352 w 1802352"/>
              <a:gd name="connsiteY2" fmla="*/ 1804420 h 1804420"/>
              <a:gd name="connsiteX3" fmla="*/ 0 w 1802352"/>
              <a:gd name="connsiteY3" fmla="*/ 1804420 h 180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352" h="1804420">
                <a:moveTo>
                  <a:pt x="0" y="0"/>
                </a:moveTo>
                <a:lnTo>
                  <a:pt x="1802352" y="0"/>
                </a:lnTo>
                <a:lnTo>
                  <a:pt x="1802352" y="1804420"/>
                </a:lnTo>
                <a:lnTo>
                  <a:pt x="0" y="18044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9D0250D-5652-4CE0-8F1D-05A3577210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1013" y="614545"/>
            <a:ext cx="1820975" cy="1823044"/>
          </a:xfrm>
          <a:custGeom>
            <a:avLst/>
            <a:gdLst>
              <a:gd name="connsiteX0" fmla="*/ 0 w 1820975"/>
              <a:gd name="connsiteY0" fmla="*/ 0 h 1823044"/>
              <a:gd name="connsiteX1" fmla="*/ 1820975 w 1820975"/>
              <a:gd name="connsiteY1" fmla="*/ 0 h 1823044"/>
              <a:gd name="connsiteX2" fmla="*/ 1820975 w 1820975"/>
              <a:gd name="connsiteY2" fmla="*/ 1823044 h 1823044"/>
              <a:gd name="connsiteX3" fmla="*/ 0 w 1820975"/>
              <a:gd name="connsiteY3" fmla="*/ 1823044 h 18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975" h="1823044">
                <a:moveTo>
                  <a:pt x="0" y="0"/>
                </a:moveTo>
                <a:lnTo>
                  <a:pt x="1820975" y="0"/>
                </a:lnTo>
                <a:lnTo>
                  <a:pt x="1820975" y="1823044"/>
                </a:lnTo>
                <a:lnTo>
                  <a:pt x="0" y="18230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F061DBE-CEB4-4451-95C8-9564A9FD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9272" y="1597459"/>
            <a:ext cx="1477473" cy="1481611"/>
          </a:xfrm>
          <a:custGeom>
            <a:avLst/>
            <a:gdLst>
              <a:gd name="connsiteX0" fmla="*/ 0 w 1477473"/>
              <a:gd name="connsiteY0" fmla="*/ 0 h 1481611"/>
              <a:gd name="connsiteX1" fmla="*/ 1477473 w 1477473"/>
              <a:gd name="connsiteY1" fmla="*/ 0 h 1481611"/>
              <a:gd name="connsiteX2" fmla="*/ 1477473 w 1477473"/>
              <a:gd name="connsiteY2" fmla="*/ 1481611 h 1481611"/>
              <a:gd name="connsiteX3" fmla="*/ 0 w 1477473"/>
              <a:gd name="connsiteY3" fmla="*/ 1481611 h 148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473" h="1481611">
                <a:moveTo>
                  <a:pt x="0" y="0"/>
                </a:moveTo>
                <a:lnTo>
                  <a:pt x="1477473" y="0"/>
                </a:lnTo>
                <a:lnTo>
                  <a:pt x="1477473" y="1481611"/>
                </a:lnTo>
                <a:lnTo>
                  <a:pt x="0" y="14816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3998810-A7F9-40C1-BD8A-F72D313443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41988" y="3327385"/>
            <a:ext cx="1522997" cy="1522997"/>
          </a:xfrm>
          <a:custGeom>
            <a:avLst/>
            <a:gdLst>
              <a:gd name="connsiteX0" fmla="*/ 0 w 1522997"/>
              <a:gd name="connsiteY0" fmla="*/ 0 h 1522997"/>
              <a:gd name="connsiteX1" fmla="*/ 1522997 w 1522997"/>
              <a:gd name="connsiteY1" fmla="*/ 0 h 1522997"/>
              <a:gd name="connsiteX2" fmla="*/ 1522997 w 1522997"/>
              <a:gd name="connsiteY2" fmla="*/ 1522997 h 1522997"/>
              <a:gd name="connsiteX3" fmla="*/ 0 w 1522997"/>
              <a:gd name="connsiteY3" fmla="*/ 1522997 h 152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997" h="1522997">
                <a:moveTo>
                  <a:pt x="0" y="0"/>
                </a:moveTo>
                <a:lnTo>
                  <a:pt x="1522997" y="0"/>
                </a:lnTo>
                <a:lnTo>
                  <a:pt x="1522997" y="1522997"/>
                </a:lnTo>
                <a:lnTo>
                  <a:pt x="0" y="15229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DE34381-3510-4599-8FCE-70609B7765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1012" y="2727291"/>
            <a:ext cx="1475404" cy="1481611"/>
          </a:xfrm>
          <a:custGeom>
            <a:avLst/>
            <a:gdLst>
              <a:gd name="connsiteX0" fmla="*/ 0 w 1475404"/>
              <a:gd name="connsiteY0" fmla="*/ 0 h 1481611"/>
              <a:gd name="connsiteX1" fmla="*/ 1475404 w 1475404"/>
              <a:gd name="connsiteY1" fmla="*/ 0 h 1481611"/>
              <a:gd name="connsiteX2" fmla="*/ 1475404 w 1475404"/>
              <a:gd name="connsiteY2" fmla="*/ 1481611 h 1481611"/>
              <a:gd name="connsiteX3" fmla="*/ 0 w 1475404"/>
              <a:gd name="connsiteY3" fmla="*/ 1481611 h 148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404" h="1481611">
                <a:moveTo>
                  <a:pt x="0" y="0"/>
                </a:moveTo>
                <a:lnTo>
                  <a:pt x="1475404" y="0"/>
                </a:lnTo>
                <a:lnTo>
                  <a:pt x="1475404" y="1481611"/>
                </a:lnTo>
                <a:lnTo>
                  <a:pt x="0" y="14816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1700EC9F-010B-43B1-A0F9-A9D7CF07A1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49936" y="4486186"/>
            <a:ext cx="1746480" cy="1752688"/>
          </a:xfrm>
          <a:custGeom>
            <a:avLst/>
            <a:gdLst>
              <a:gd name="connsiteX0" fmla="*/ 0 w 1746480"/>
              <a:gd name="connsiteY0" fmla="*/ 0 h 1752688"/>
              <a:gd name="connsiteX1" fmla="*/ 1746480 w 1746480"/>
              <a:gd name="connsiteY1" fmla="*/ 0 h 1752688"/>
              <a:gd name="connsiteX2" fmla="*/ 1746480 w 1746480"/>
              <a:gd name="connsiteY2" fmla="*/ 1752688 h 1752688"/>
              <a:gd name="connsiteX3" fmla="*/ 0 w 1746480"/>
              <a:gd name="connsiteY3" fmla="*/ 1752688 h 175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480" h="1752688">
                <a:moveTo>
                  <a:pt x="0" y="0"/>
                </a:moveTo>
                <a:lnTo>
                  <a:pt x="1746480" y="0"/>
                </a:lnTo>
                <a:lnTo>
                  <a:pt x="1746480" y="1752688"/>
                </a:lnTo>
                <a:lnTo>
                  <a:pt x="0" y="17526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AFBCBE5-E9DB-46BD-8490-26F89F6ED2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12407" y="4310296"/>
            <a:ext cx="1551967" cy="1556105"/>
          </a:xfrm>
          <a:custGeom>
            <a:avLst/>
            <a:gdLst>
              <a:gd name="connsiteX0" fmla="*/ 0 w 1551967"/>
              <a:gd name="connsiteY0" fmla="*/ 0 h 1556105"/>
              <a:gd name="connsiteX1" fmla="*/ 1551967 w 1551967"/>
              <a:gd name="connsiteY1" fmla="*/ 0 h 1556105"/>
              <a:gd name="connsiteX2" fmla="*/ 1551967 w 1551967"/>
              <a:gd name="connsiteY2" fmla="*/ 1556105 h 1556105"/>
              <a:gd name="connsiteX3" fmla="*/ 0 w 1551967"/>
              <a:gd name="connsiteY3" fmla="*/ 1556105 h 155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967" h="1556105">
                <a:moveTo>
                  <a:pt x="0" y="0"/>
                </a:moveTo>
                <a:lnTo>
                  <a:pt x="1551967" y="0"/>
                </a:lnTo>
                <a:lnTo>
                  <a:pt x="1551967" y="1556105"/>
                </a:lnTo>
                <a:lnTo>
                  <a:pt x="0" y="15561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19A032-15EA-48DA-B22A-494E8C5017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4" y="2200287"/>
            <a:ext cx="5476876" cy="4038585"/>
          </a:xfrm>
          <a:custGeom>
            <a:avLst/>
            <a:gdLst>
              <a:gd name="connsiteX0" fmla="*/ 0 w 5476876"/>
              <a:gd name="connsiteY0" fmla="*/ 0 h 4038585"/>
              <a:gd name="connsiteX1" fmla="*/ 5476876 w 5476876"/>
              <a:gd name="connsiteY1" fmla="*/ 0 h 4038585"/>
              <a:gd name="connsiteX2" fmla="*/ 5476876 w 5476876"/>
              <a:gd name="connsiteY2" fmla="*/ 4038585 h 4038585"/>
              <a:gd name="connsiteX3" fmla="*/ 0 w 5476876"/>
              <a:gd name="connsiteY3" fmla="*/ 4038585 h 403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6" h="4038585">
                <a:moveTo>
                  <a:pt x="0" y="0"/>
                </a:moveTo>
                <a:lnTo>
                  <a:pt x="5476876" y="0"/>
                </a:lnTo>
                <a:lnTo>
                  <a:pt x="5476876" y="4038585"/>
                </a:lnTo>
                <a:lnTo>
                  <a:pt x="0" y="40385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D677B1-3B03-2DFB-1C81-93BC3C13B9AC}"/>
              </a:ext>
            </a:extLst>
          </p:cNvPr>
          <p:cNvGrpSpPr/>
          <p:nvPr userDrawn="1"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AA14F74-B1EC-30C5-2C79-2E02B7865296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2A30B174-DB50-D332-EA3B-05240C7652BA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0069A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FA5182-8B5B-205B-5623-65DCC76DC4A4}"/>
              </a:ext>
            </a:extLst>
          </p:cNvPr>
          <p:cNvGrpSpPr/>
          <p:nvPr userDrawn="1"/>
        </p:nvGrpSpPr>
        <p:grpSpPr>
          <a:xfrm>
            <a:off x="1033172" y="3386155"/>
            <a:ext cx="7004038" cy="2395539"/>
            <a:chOff x="961610" y="4060798"/>
            <a:chExt cx="7004038" cy="2370690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2897F0E9-592E-D5DC-1065-3E23DAEC0038}"/>
                </a:ext>
              </a:extLst>
            </p:cNvPr>
            <p:cNvSpPr txBox="1">
              <a:spLocks/>
            </p:cNvSpPr>
            <p:nvPr/>
          </p:nvSpPr>
          <p:spPr>
            <a:xfrm>
              <a:off x="961611" y="4060798"/>
              <a:ext cx="7004037" cy="949339"/>
            </a:xfrm>
            <a:prstGeom prst="rect">
              <a:avLst/>
            </a:prstGeom>
          </p:spPr>
          <p:txBody>
            <a:bodyPr vert="horz" lIns="36000" tIns="36000" rIns="36000" bIns="36000" rtlCol="0" anchor="t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i="0" kern="1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ctr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AU" sz="3600" i="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Lorem ipsum </a:t>
              </a:r>
              <a:r>
                <a:rPr lang="en-AU" sz="3600" i="0" dirty="0" err="1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dolor</a:t>
              </a:r>
              <a:r>
                <a:rPr lang="en-AU" sz="3600" i="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 sit </a:t>
              </a:r>
              <a:r>
                <a:rPr lang="en-AU" sz="3600" i="0" dirty="0" err="1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amet</a:t>
              </a:r>
              <a:r>
                <a:rPr lang="en-AU" sz="3600" i="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AU" sz="3600" i="0" dirty="0" err="1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consectetuer</a:t>
              </a:r>
              <a:r>
                <a:rPr lang="en-AU" sz="3600" i="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AU" sz="3600" i="0" dirty="0" err="1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adipiscing</a:t>
              </a:r>
              <a:r>
                <a:rPr lang="en-AU" sz="3600" i="0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AU" sz="3600" i="0" dirty="0" err="1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elit</a:t>
              </a:r>
              <a:endParaRPr lang="en-AU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2CF25CD-53CD-CDCA-5451-0EC9A32DC473}"/>
                </a:ext>
              </a:extLst>
            </p:cNvPr>
            <p:cNvSpPr txBox="1">
              <a:spLocks/>
            </p:cNvSpPr>
            <p:nvPr/>
          </p:nvSpPr>
          <p:spPr>
            <a:xfrm>
              <a:off x="961610" y="5252725"/>
              <a:ext cx="7004037" cy="424676"/>
            </a:xfrm>
            <a:prstGeom prst="rect">
              <a:avLst/>
            </a:prstGeom>
          </p:spPr>
          <p:txBody>
            <a:bodyPr vert="horz" lIns="36000" tIns="36000" rIns="36000" bIns="36000" rtlCol="0" anchor="t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i="0" kern="1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ctr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2800" b="0" dirty="0">
                  <a:solidFill>
                    <a:schemeClr val="bg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Subheading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754822-0548-1472-0634-23CD0F179F12}"/>
                </a:ext>
              </a:extLst>
            </p:cNvPr>
            <p:cNvCxnSpPr>
              <a:cxnSpLocks/>
            </p:cNvCxnSpPr>
            <p:nvPr/>
          </p:nvCxnSpPr>
          <p:spPr>
            <a:xfrm>
              <a:off x="1025220" y="6431488"/>
              <a:ext cx="1131482" cy="0"/>
            </a:xfrm>
            <a:prstGeom prst="line">
              <a:avLst/>
            </a:prstGeom>
            <a:ln w="57150">
              <a:solidFill>
                <a:srgbClr val="0069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1180FA-3AF5-7969-8C4B-BDD70B764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192" y="487454"/>
            <a:ext cx="1662755" cy="656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0E3E19-AB40-1736-692F-7F48C5C86CEE}"/>
              </a:ext>
            </a:extLst>
          </p:cNvPr>
          <p:cNvSpPr txBox="1"/>
          <p:nvPr userDrawn="1"/>
        </p:nvSpPr>
        <p:spPr>
          <a:xfrm>
            <a:off x="990600" y="5077799"/>
            <a:ext cx="6098086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1500"/>
              </a:spcAft>
            </a:pPr>
            <a:r>
              <a:rPr lang="en-US" sz="1600" b="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Subheading 2 </a:t>
            </a:r>
            <a:br>
              <a:rPr lang="en-US" sz="1600" b="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n-US" sz="1600" b="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Subheading 3 </a:t>
            </a:r>
            <a:endParaRPr lang="en-AU" sz="1600" b="0" dirty="0">
              <a:solidFill>
                <a:schemeClr val="bg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2FD2B3-9859-45FB-831D-3F436B7729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405280" cy="4885726"/>
          </a:xfrm>
          <a:custGeom>
            <a:avLst/>
            <a:gdLst>
              <a:gd name="connsiteX0" fmla="*/ 1066013 w 5405280"/>
              <a:gd name="connsiteY0" fmla="*/ 0 h 4885726"/>
              <a:gd name="connsiteX1" fmla="*/ 4318518 w 5405280"/>
              <a:gd name="connsiteY1" fmla="*/ 0 h 4885726"/>
              <a:gd name="connsiteX2" fmla="*/ 5405280 w 5405280"/>
              <a:gd name="connsiteY2" fmla="*/ 2171722 h 4885726"/>
              <a:gd name="connsiteX3" fmla="*/ 2692265 w 5405280"/>
              <a:gd name="connsiteY3" fmla="*/ 4885726 h 4885726"/>
              <a:gd name="connsiteX4" fmla="*/ 0 w 5405280"/>
              <a:gd name="connsiteY4" fmla="*/ 2506432 h 4885726"/>
              <a:gd name="connsiteX5" fmla="*/ 0 w 5405280"/>
              <a:gd name="connsiteY5" fmla="*/ 1834418 h 4885726"/>
              <a:gd name="connsiteX6" fmla="*/ 1066013 w 5405280"/>
              <a:gd name="connsiteY6" fmla="*/ 0 h 488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280" h="4885726">
                <a:moveTo>
                  <a:pt x="1066013" y="0"/>
                </a:moveTo>
                <a:cubicBezTo>
                  <a:pt x="1066013" y="0"/>
                  <a:pt x="1066013" y="0"/>
                  <a:pt x="4318518" y="0"/>
                </a:cubicBezTo>
                <a:cubicBezTo>
                  <a:pt x="4977319" y="492984"/>
                  <a:pt x="5405280" y="1281757"/>
                  <a:pt x="5405280" y="2171722"/>
                </a:cubicBezTo>
                <a:cubicBezTo>
                  <a:pt x="5405280" y="3668835"/>
                  <a:pt x="4191426" y="4885726"/>
                  <a:pt x="2692265" y="4885726"/>
                </a:cubicBezTo>
                <a:cubicBezTo>
                  <a:pt x="1307227" y="4885726"/>
                  <a:pt x="165997" y="3847866"/>
                  <a:pt x="0" y="2506432"/>
                </a:cubicBezTo>
                <a:cubicBezTo>
                  <a:pt x="0" y="2506432"/>
                  <a:pt x="0" y="2506432"/>
                  <a:pt x="0" y="1834418"/>
                </a:cubicBezTo>
                <a:cubicBezTo>
                  <a:pt x="93373" y="1084564"/>
                  <a:pt x="490210" y="430712"/>
                  <a:pt x="10660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43BE73-9F53-4B62-873C-CE7ADCBA4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4" y="1973953"/>
            <a:ext cx="4562475" cy="4264922"/>
          </a:xfrm>
          <a:custGeom>
            <a:avLst/>
            <a:gdLst>
              <a:gd name="connsiteX0" fmla="*/ 0 w 4562475"/>
              <a:gd name="connsiteY0" fmla="*/ 0 h 4264922"/>
              <a:gd name="connsiteX1" fmla="*/ 4562475 w 4562475"/>
              <a:gd name="connsiteY1" fmla="*/ 0 h 4264922"/>
              <a:gd name="connsiteX2" fmla="*/ 4562475 w 4562475"/>
              <a:gd name="connsiteY2" fmla="*/ 4264922 h 4264922"/>
              <a:gd name="connsiteX3" fmla="*/ 0 w 4562475"/>
              <a:gd name="connsiteY3" fmla="*/ 4264922 h 426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2475" h="4264922">
                <a:moveTo>
                  <a:pt x="0" y="0"/>
                </a:moveTo>
                <a:lnTo>
                  <a:pt x="4562475" y="0"/>
                </a:lnTo>
                <a:lnTo>
                  <a:pt x="4562475" y="4264922"/>
                </a:lnTo>
                <a:lnTo>
                  <a:pt x="0" y="4264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590ED9E-F513-4BB0-ABA7-F6DADC6C05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2256" y="3925614"/>
            <a:ext cx="2024602" cy="2095675"/>
          </a:xfrm>
          <a:custGeom>
            <a:avLst/>
            <a:gdLst>
              <a:gd name="connsiteX0" fmla="*/ 0 w 2024602"/>
              <a:gd name="connsiteY0" fmla="*/ 0 h 2095675"/>
              <a:gd name="connsiteX1" fmla="*/ 2024602 w 2024602"/>
              <a:gd name="connsiteY1" fmla="*/ 0 h 2095675"/>
              <a:gd name="connsiteX2" fmla="*/ 2024602 w 2024602"/>
              <a:gd name="connsiteY2" fmla="*/ 2095675 h 2095675"/>
              <a:gd name="connsiteX3" fmla="*/ 0 w 2024602"/>
              <a:gd name="connsiteY3" fmla="*/ 2095675 h 209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602" h="2095675">
                <a:moveTo>
                  <a:pt x="0" y="0"/>
                </a:moveTo>
                <a:lnTo>
                  <a:pt x="2024602" y="0"/>
                </a:lnTo>
                <a:lnTo>
                  <a:pt x="2024602" y="2095675"/>
                </a:lnTo>
                <a:lnTo>
                  <a:pt x="0" y="2095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5321C42-1E57-4878-8867-9D937C7B30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2111" y="1791521"/>
            <a:ext cx="2024602" cy="2016919"/>
          </a:xfrm>
          <a:custGeom>
            <a:avLst/>
            <a:gdLst>
              <a:gd name="connsiteX0" fmla="*/ 0 w 2024602"/>
              <a:gd name="connsiteY0" fmla="*/ 0 h 2016919"/>
              <a:gd name="connsiteX1" fmla="*/ 2024602 w 2024602"/>
              <a:gd name="connsiteY1" fmla="*/ 0 h 2016919"/>
              <a:gd name="connsiteX2" fmla="*/ 2024602 w 2024602"/>
              <a:gd name="connsiteY2" fmla="*/ 2016919 h 2016919"/>
              <a:gd name="connsiteX3" fmla="*/ 0 w 2024602"/>
              <a:gd name="connsiteY3" fmla="*/ 2016919 h 201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602" h="2016919">
                <a:moveTo>
                  <a:pt x="0" y="0"/>
                </a:moveTo>
                <a:lnTo>
                  <a:pt x="2024602" y="0"/>
                </a:lnTo>
                <a:lnTo>
                  <a:pt x="2024602" y="2016919"/>
                </a:lnTo>
                <a:lnTo>
                  <a:pt x="0" y="2016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A49B1FE-FCDD-4669-AED4-C0B490494B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21966" y="3925614"/>
            <a:ext cx="2024602" cy="2095675"/>
          </a:xfrm>
          <a:custGeom>
            <a:avLst/>
            <a:gdLst>
              <a:gd name="connsiteX0" fmla="*/ 0 w 2024602"/>
              <a:gd name="connsiteY0" fmla="*/ 0 h 2095675"/>
              <a:gd name="connsiteX1" fmla="*/ 2024602 w 2024602"/>
              <a:gd name="connsiteY1" fmla="*/ 0 h 2095675"/>
              <a:gd name="connsiteX2" fmla="*/ 2024602 w 2024602"/>
              <a:gd name="connsiteY2" fmla="*/ 2095675 h 2095675"/>
              <a:gd name="connsiteX3" fmla="*/ 0 w 2024602"/>
              <a:gd name="connsiteY3" fmla="*/ 2095675 h 209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602" h="2095675">
                <a:moveTo>
                  <a:pt x="0" y="0"/>
                </a:moveTo>
                <a:lnTo>
                  <a:pt x="2024602" y="0"/>
                </a:lnTo>
                <a:lnTo>
                  <a:pt x="2024602" y="2095675"/>
                </a:lnTo>
                <a:lnTo>
                  <a:pt x="0" y="2095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53B1CA2-FE3D-462D-8B8E-DF71FE3333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1821" y="1791521"/>
            <a:ext cx="2082229" cy="2016919"/>
          </a:xfrm>
          <a:custGeom>
            <a:avLst/>
            <a:gdLst>
              <a:gd name="connsiteX0" fmla="*/ 0 w 2082229"/>
              <a:gd name="connsiteY0" fmla="*/ 0 h 2016919"/>
              <a:gd name="connsiteX1" fmla="*/ 2082229 w 2082229"/>
              <a:gd name="connsiteY1" fmla="*/ 0 h 2016919"/>
              <a:gd name="connsiteX2" fmla="*/ 2082229 w 2082229"/>
              <a:gd name="connsiteY2" fmla="*/ 2016919 h 2016919"/>
              <a:gd name="connsiteX3" fmla="*/ 0 w 2082229"/>
              <a:gd name="connsiteY3" fmla="*/ 2016919 h 201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29" h="2016919">
                <a:moveTo>
                  <a:pt x="0" y="0"/>
                </a:moveTo>
                <a:lnTo>
                  <a:pt x="2082229" y="0"/>
                </a:lnTo>
                <a:lnTo>
                  <a:pt x="2082229" y="2016919"/>
                </a:lnTo>
                <a:lnTo>
                  <a:pt x="0" y="2016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FF17E7-58C9-4A7B-A1D6-88AEB51A34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776" y="1791521"/>
            <a:ext cx="2082229" cy="2016919"/>
          </a:xfrm>
          <a:custGeom>
            <a:avLst/>
            <a:gdLst>
              <a:gd name="connsiteX0" fmla="*/ 0 w 2082229"/>
              <a:gd name="connsiteY0" fmla="*/ 0 h 2016919"/>
              <a:gd name="connsiteX1" fmla="*/ 2082229 w 2082229"/>
              <a:gd name="connsiteY1" fmla="*/ 0 h 2016919"/>
              <a:gd name="connsiteX2" fmla="*/ 2082229 w 2082229"/>
              <a:gd name="connsiteY2" fmla="*/ 2016919 h 2016919"/>
              <a:gd name="connsiteX3" fmla="*/ 0 w 2082229"/>
              <a:gd name="connsiteY3" fmla="*/ 2016919 h 201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29" h="2016919">
                <a:moveTo>
                  <a:pt x="0" y="0"/>
                </a:moveTo>
                <a:lnTo>
                  <a:pt x="2082229" y="0"/>
                </a:lnTo>
                <a:lnTo>
                  <a:pt x="2082229" y="2016919"/>
                </a:lnTo>
                <a:lnTo>
                  <a:pt x="0" y="2016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2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30BF9-D654-4E9E-AA36-DA70B53CAC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1422" y="2984390"/>
            <a:ext cx="1666780" cy="2891990"/>
          </a:xfrm>
          <a:custGeom>
            <a:avLst/>
            <a:gdLst>
              <a:gd name="connsiteX0" fmla="*/ 0 w 1666780"/>
              <a:gd name="connsiteY0" fmla="*/ 0 h 2891990"/>
              <a:gd name="connsiteX1" fmla="*/ 1666780 w 1666780"/>
              <a:gd name="connsiteY1" fmla="*/ 0 h 2891990"/>
              <a:gd name="connsiteX2" fmla="*/ 1666780 w 1666780"/>
              <a:gd name="connsiteY2" fmla="*/ 2891990 h 2891990"/>
              <a:gd name="connsiteX3" fmla="*/ 0 w 1666780"/>
              <a:gd name="connsiteY3" fmla="*/ 2891990 h 28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780" h="2891990">
                <a:moveTo>
                  <a:pt x="0" y="0"/>
                </a:moveTo>
                <a:lnTo>
                  <a:pt x="1666780" y="0"/>
                </a:lnTo>
                <a:lnTo>
                  <a:pt x="1666780" y="2891990"/>
                </a:lnTo>
                <a:lnTo>
                  <a:pt x="0" y="2891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C21CC15-4908-482C-8EC1-ACAEB785E11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83795" y="2984390"/>
            <a:ext cx="1666780" cy="2891990"/>
          </a:xfrm>
          <a:custGeom>
            <a:avLst/>
            <a:gdLst>
              <a:gd name="connsiteX0" fmla="*/ 0 w 1666780"/>
              <a:gd name="connsiteY0" fmla="*/ 0 h 2891990"/>
              <a:gd name="connsiteX1" fmla="*/ 1666780 w 1666780"/>
              <a:gd name="connsiteY1" fmla="*/ 0 h 2891990"/>
              <a:gd name="connsiteX2" fmla="*/ 1666780 w 1666780"/>
              <a:gd name="connsiteY2" fmla="*/ 2891990 h 2891990"/>
              <a:gd name="connsiteX3" fmla="*/ 0 w 1666780"/>
              <a:gd name="connsiteY3" fmla="*/ 2891990 h 28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780" h="2891990">
                <a:moveTo>
                  <a:pt x="0" y="0"/>
                </a:moveTo>
                <a:lnTo>
                  <a:pt x="1666780" y="0"/>
                </a:lnTo>
                <a:lnTo>
                  <a:pt x="1666780" y="2891990"/>
                </a:lnTo>
                <a:lnTo>
                  <a:pt x="0" y="2891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4113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97DFA5-1A1E-4A87-8AC1-72F9F80A54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82070" y="1859255"/>
            <a:ext cx="3411636" cy="3009906"/>
          </a:xfrm>
          <a:custGeom>
            <a:avLst/>
            <a:gdLst>
              <a:gd name="connsiteX0" fmla="*/ 0 w 3411636"/>
              <a:gd name="connsiteY0" fmla="*/ 0 h 3009906"/>
              <a:gd name="connsiteX1" fmla="*/ 3375735 w 3411636"/>
              <a:gd name="connsiteY1" fmla="*/ 733685 h 3009906"/>
              <a:gd name="connsiteX2" fmla="*/ 3411636 w 3411636"/>
              <a:gd name="connsiteY2" fmla="*/ 3009906 h 3009906"/>
              <a:gd name="connsiteX3" fmla="*/ 0 w 3411636"/>
              <a:gd name="connsiteY3" fmla="*/ 2951677 h 300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636" h="3009906">
                <a:moveTo>
                  <a:pt x="0" y="0"/>
                </a:moveTo>
                <a:lnTo>
                  <a:pt x="3375735" y="733685"/>
                </a:lnTo>
                <a:lnTo>
                  <a:pt x="3411636" y="3009906"/>
                </a:lnTo>
                <a:lnTo>
                  <a:pt x="0" y="29516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74323A-8E40-44D9-B6A9-6ADC0017CC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60376" y="2276872"/>
            <a:ext cx="1641560" cy="2613918"/>
          </a:xfrm>
          <a:custGeom>
            <a:avLst/>
            <a:gdLst>
              <a:gd name="connsiteX0" fmla="*/ 1641560 w 1641560"/>
              <a:gd name="connsiteY0" fmla="*/ 0 h 2613918"/>
              <a:gd name="connsiteX1" fmla="*/ 1579799 w 1641560"/>
              <a:gd name="connsiteY1" fmla="*/ 2582170 h 2613918"/>
              <a:gd name="connsiteX2" fmla="*/ 0 w 1641560"/>
              <a:gd name="connsiteY2" fmla="*/ 2613918 h 2613918"/>
              <a:gd name="connsiteX3" fmla="*/ 67179 w 1641560"/>
              <a:gd name="connsiteY3" fmla="*/ 652951 h 26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1560" h="2613918">
                <a:moveTo>
                  <a:pt x="1641560" y="0"/>
                </a:moveTo>
                <a:lnTo>
                  <a:pt x="1579799" y="2582170"/>
                </a:lnTo>
                <a:lnTo>
                  <a:pt x="0" y="2613918"/>
                </a:lnTo>
                <a:lnTo>
                  <a:pt x="67179" y="6529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022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902ECD-46F0-411B-AE8B-5F371BF9D18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54321" y="2762225"/>
            <a:ext cx="4100338" cy="2567043"/>
          </a:xfrm>
          <a:custGeom>
            <a:avLst/>
            <a:gdLst>
              <a:gd name="connsiteX0" fmla="*/ 0 w 4100338"/>
              <a:gd name="connsiteY0" fmla="*/ 0 h 2567043"/>
              <a:gd name="connsiteX1" fmla="*/ 4100338 w 4100338"/>
              <a:gd name="connsiteY1" fmla="*/ 0 h 2567043"/>
              <a:gd name="connsiteX2" fmla="*/ 4100338 w 4100338"/>
              <a:gd name="connsiteY2" fmla="*/ 2567043 h 2567043"/>
              <a:gd name="connsiteX3" fmla="*/ 0 w 4100338"/>
              <a:gd name="connsiteY3" fmla="*/ 2567043 h 256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338" h="2567043">
                <a:moveTo>
                  <a:pt x="0" y="0"/>
                </a:moveTo>
                <a:lnTo>
                  <a:pt x="4100338" y="0"/>
                </a:lnTo>
                <a:lnTo>
                  <a:pt x="4100338" y="2567043"/>
                </a:lnTo>
                <a:lnTo>
                  <a:pt x="0" y="25670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2790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C4E8F-52E7-47FC-A05D-1B21C30721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43450" y="2317750"/>
            <a:ext cx="2706688" cy="36322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C4E8F-52E7-47FC-A05D-1B21C30721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19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3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C4E8F-52E7-47FC-A05D-1B21C30721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19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D8E42BE-2361-4D02-90C6-F28DC39E82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178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13BC04-8B28-4389-9734-FC594BBAF0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345181" y="2185894"/>
            <a:ext cx="2068659" cy="36205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C4E8F-52E7-47FC-A05D-1B21C30721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272965" y="2185894"/>
            <a:ext cx="2068659" cy="36205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D8E42BE-2361-4D02-90C6-F28DC39E82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82935" y="2185894"/>
            <a:ext cx="2068659" cy="36205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C4E8F-52E7-47FC-A05D-1B21C30721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15279" y="1921604"/>
            <a:ext cx="4399603" cy="248584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10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C4E8F-52E7-47FC-A05D-1B21C30721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65060" y="2358787"/>
            <a:ext cx="4784394" cy="299430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1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C4E8F-52E7-47FC-A05D-1B21C30721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66216" y="2311462"/>
            <a:ext cx="3497778" cy="471522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5CD326-97C2-4933-AF94-0D261C94A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1148" y="2364151"/>
            <a:ext cx="5304256" cy="3874725"/>
          </a:xfrm>
          <a:custGeom>
            <a:avLst/>
            <a:gdLst>
              <a:gd name="connsiteX0" fmla="*/ 0 w 5304256"/>
              <a:gd name="connsiteY0" fmla="*/ 0 h 3874725"/>
              <a:gd name="connsiteX1" fmla="*/ 5304256 w 5304256"/>
              <a:gd name="connsiteY1" fmla="*/ 0 h 3874725"/>
              <a:gd name="connsiteX2" fmla="*/ 5304256 w 5304256"/>
              <a:gd name="connsiteY2" fmla="*/ 3874725 h 3874725"/>
              <a:gd name="connsiteX3" fmla="*/ 0 w 5304256"/>
              <a:gd name="connsiteY3" fmla="*/ 3874725 h 38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4256" h="3874725">
                <a:moveTo>
                  <a:pt x="0" y="0"/>
                </a:moveTo>
                <a:lnTo>
                  <a:pt x="5304256" y="0"/>
                </a:lnTo>
                <a:lnTo>
                  <a:pt x="5304256" y="3874725"/>
                </a:lnTo>
                <a:lnTo>
                  <a:pt x="0" y="3874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9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5CD326-97C2-4933-AF94-0D261C94A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" y="2364151"/>
            <a:ext cx="5304256" cy="3874725"/>
          </a:xfrm>
          <a:custGeom>
            <a:avLst/>
            <a:gdLst>
              <a:gd name="connsiteX0" fmla="*/ 0 w 5304256"/>
              <a:gd name="connsiteY0" fmla="*/ 0 h 3874725"/>
              <a:gd name="connsiteX1" fmla="*/ 5304256 w 5304256"/>
              <a:gd name="connsiteY1" fmla="*/ 0 h 3874725"/>
              <a:gd name="connsiteX2" fmla="*/ 5304256 w 5304256"/>
              <a:gd name="connsiteY2" fmla="*/ 3874725 h 3874725"/>
              <a:gd name="connsiteX3" fmla="*/ 0 w 5304256"/>
              <a:gd name="connsiteY3" fmla="*/ 3874725 h 38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4256" h="3874725">
                <a:moveTo>
                  <a:pt x="0" y="0"/>
                </a:moveTo>
                <a:lnTo>
                  <a:pt x="5304256" y="0"/>
                </a:lnTo>
                <a:lnTo>
                  <a:pt x="5304256" y="3874725"/>
                </a:lnTo>
                <a:lnTo>
                  <a:pt x="0" y="3874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FB8A4C-A29B-4465-B7AD-C279CEA22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1112" y="2420888"/>
            <a:ext cx="3509775" cy="1983075"/>
          </a:xfrm>
          <a:custGeom>
            <a:avLst/>
            <a:gdLst>
              <a:gd name="connsiteX0" fmla="*/ 0 w 3509775"/>
              <a:gd name="connsiteY0" fmla="*/ 0 h 1983075"/>
              <a:gd name="connsiteX1" fmla="*/ 3509775 w 3509775"/>
              <a:gd name="connsiteY1" fmla="*/ 0 h 1983075"/>
              <a:gd name="connsiteX2" fmla="*/ 3509775 w 3509775"/>
              <a:gd name="connsiteY2" fmla="*/ 1983075 h 1983075"/>
              <a:gd name="connsiteX3" fmla="*/ 0 w 3509775"/>
              <a:gd name="connsiteY3" fmla="*/ 1983075 h 19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775" h="1983075">
                <a:moveTo>
                  <a:pt x="0" y="0"/>
                </a:moveTo>
                <a:lnTo>
                  <a:pt x="3509775" y="0"/>
                </a:lnTo>
                <a:lnTo>
                  <a:pt x="3509775" y="1983075"/>
                </a:lnTo>
                <a:lnTo>
                  <a:pt x="0" y="1983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FB8A4C-A29B-4465-B7AD-C279CEA22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0521" y="2227999"/>
            <a:ext cx="4520149" cy="2553951"/>
          </a:xfrm>
          <a:custGeom>
            <a:avLst/>
            <a:gdLst>
              <a:gd name="connsiteX0" fmla="*/ 0 w 3509775"/>
              <a:gd name="connsiteY0" fmla="*/ 0 h 1983075"/>
              <a:gd name="connsiteX1" fmla="*/ 3509775 w 3509775"/>
              <a:gd name="connsiteY1" fmla="*/ 0 h 1983075"/>
              <a:gd name="connsiteX2" fmla="*/ 3509775 w 3509775"/>
              <a:gd name="connsiteY2" fmla="*/ 1983075 h 1983075"/>
              <a:gd name="connsiteX3" fmla="*/ 0 w 3509775"/>
              <a:gd name="connsiteY3" fmla="*/ 1983075 h 19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775" h="1983075">
                <a:moveTo>
                  <a:pt x="0" y="0"/>
                </a:moveTo>
                <a:lnTo>
                  <a:pt x="3509775" y="0"/>
                </a:lnTo>
                <a:lnTo>
                  <a:pt x="3509775" y="1983075"/>
                </a:lnTo>
                <a:lnTo>
                  <a:pt x="0" y="1983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AFA5047-AC9C-4EBC-ADEF-8D058B2BE5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470" y="2573917"/>
            <a:ext cx="1746749" cy="3090158"/>
          </a:xfrm>
          <a:custGeom>
            <a:avLst/>
            <a:gdLst>
              <a:gd name="connsiteX0" fmla="*/ 0 w 1746749"/>
              <a:gd name="connsiteY0" fmla="*/ 0 h 3090158"/>
              <a:gd name="connsiteX1" fmla="*/ 1746749 w 1746749"/>
              <a:gd name="connsiteY1" fmla="*/ 0 h 3090158"/>
              <a:gd name="connsiteX2" fmla="*/ 1746749 w 1746749"/>
              <a:gd name="connsiteY2" fmla="*/ 3090158 h 3090158"/>
              <a:gd name="connsiteX3" fmla="*/ 0 w 1746749"/>
              <a:gd name="connsiteY3" fmla="*/ 3090158 h 30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749" h="3090158">
                <a:moveTo>
                  <a:pt x="0" y="0"/>
                </a:moveTo>
                <a:lnTo>
                  <a:pt x="1746749" y="0"/>
                </a:lnTo>
                <a:lnTo>
                  <a:pt x="1746749" y="3090158"/>
                </a:lnTo>
                <a:lnTo>
                  <a:pt x="0" y="3090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1ABE07-FC8E-48A8-89E5-8A5539866E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15737" y="2573917"/>
            <a:ext cx="1746749" cy="3090158"/>
          </a:xfrm>
          <a:custGeom>
            <a:avLst/>
            <a:gdLst>
              <a:gd name="connsiteX0" fmla="*/ 0 w 1746749"/>
              <a:gd name="connsiteY0" fmla="*/ 0 h 3090158"/>
              <a:gd name="connsiteX1" fmla="*/ 1746749 w 1746749"/>
              <a:gd name="connsiteY1" fmla="*/ 0 h 3090158"/>
              <a:gd name="connsiteX2" fmla="*/ 1746749 w 1746749"/>
              <a:gd name="connsiteY2" fmla="*/ 3090158 h 3090158"/>
              <a:gd name="connsiteX3" fmla="*/ 0 w 1746749"/>
              <a:gd name="connsiteY3" fmla="*/ 3090158 h 30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749" h="3090158">
                <a:moveTo>
                  <a:pt x="0" y="0"/>
                </a:moveTo>
                <a:lnTo>
                  <a:pt x="1746749" y="0"/>
                </a:lnTo>
                <a:lnTo>
                  <a:pt x="1746749" y="3090158"/>
                </a:lnTo>
                <a:lnTo>
                  <a:pt x="0" y="3090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C391202-5AAA-4798-B815-603480EF19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24176" y="2181431"/>
            <a:ext cx="2115605" cy="3650723"/>
          </a:xfrm>
          <a:custGeom>
            <a:avLst/>
            <a:gdLst>
              <a:gd name="connsiteX0" fmla="*/ 0 w 2115605"/>
              <a:gd name="connsiteY0" fmla="*/ 0 h 3650723"/>
              <a:gd name="connsiteX1" fmla="*/ 2115605 w 2115605"/>
              <a:gd name="connsiteY1" fmla="*/ 0 h 3650723"/>
              <a:gd name="connsiteX2" fmla="*/ 2115605 w 2115605"/>
              <a:gd name="connsiteY2" fmla="*/ 3650723 h 3650723"/>
              <a:gd name="connsiteX3" fmla="*/ 0 w 2115605"/>
              <a:gd name="connsiteY3" fmla="*/ 3650723 h 36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605" h="3650723">
                <a:moveTo>
                  <a:pt x="0" y="0"/>
                </a:moveTo>
                <a:lnTo>
                  <a:pt x="2115605" y="0"/>
                </a:lnTo>
                <a:lnTo>
                  <a:pt x="2115605" y="3650723"/>
                </a:lnTo>
                <a:lnTo>
                  <a:pt x="0" y="36507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6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5BAE8F-D335-4141-AC68-8FBE42FCE86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812080"/>
            <a:ext cx="3744416" cy="5045920"/>
          </a:xfrm>
          <a:custGeom>
            <a:avLst/>
            <a:gdLst>
              <a:gd name="connsiteX0" fmla="*/ 0 w 3744416"/>
              <a:gd name="connsiteY0" fmla="*/ 0 h 5045920"/>
              <a:gd name="connsiteX1" fmla="*/ 3120334 w 3744416"/>
              <a:gd name="connsiteY1" fmla="*/ 0 h 5045920"/>
              <a:gd name="connsiteX2" fmla="*/ 3744416 w 3744416"/>
              <a:gd name="connsiteY2" fmla="*/ 624082 h 5045920"/>
              <a:gd name="connsiteX3" fmla="*/ 3744416 w 3744416"/>
              <a:gd name="connsiteY3" fmla="*/ 5045920 h 5045920"/>
              <a:gd name="connsiteX4" fmla="*/ 0 w 3744416"/>
              <a:gd name="connsiteY4" fmla="*/ 5045920 h 50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5045920">
                <a:moveTo>
                  <a:pt x="0" y="0"/>
                </a:moveTo>
                <a:lnTo>
                  <a:pt x="3120334" y="0"/>
                </a:lnTo>
                <a:cubicBezTo>
                  <a:pt x="3465005" y="0"/>
                  <a:pt x="3744416" y="279411"/>
                  <a:pt x="3744416" y="624082"/>
                </a:cubicBezTo>
                <a:lnTo>
                  <a:pt x="3744416" y="5045920"/>
                </a:lnTo>
                <a:lnTo>
                  <a:pt x="0" y="50459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7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98511AF-1176-4912-B5A2-C55D39AB80C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67350" y="1873420"/>
            <a:ext cx="4362450" cy="2472571"/>
          </a:xfrm>
          <a:custGeom>
            <a:avLst/>
            <a:gdLst>
              <a:gd name="connsiteX0" fmla="*/ 0 w 4362450"/>
              <a:gd name="connsiteY0" fmla="*/ 0 h 2472571"/>
              <a:gd name="connsiteX1" fmla="*/ 4362450 w 4362450"/>
              <a:gd name="connsiteY1" fmla="*/ 0 h 2472571"/>
              <a:gd name="connsiteX2" fmla="*/ 4362450 w 4362450"/>
              <a:gd name="connsiteY2" fmla="*/ 2472571 h 2472571"/>
              <a:gd name="connsiteX3" fmla="*/ 0 w 4362450"/>
              <a:gd name="connsiteY3" fmla="*/ 2472571 h 24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2472571">
                <a:moveTo>
                  <a:pt x="0" y="0"/>
                </a:moveTo>
                <a:lnTo>
                  <a:pt x="4362450" y="0"/>
                </a:lnTo>
                <a:lnTo>
                  <a:pt x="4362450" y="2472571"/>
                </a:lnTo>
                <a:lnTo>
                  <a:pt x="0" y="2472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A9C7832B-17BF-4B39-A8A8-C4DCA1F36FC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910898" y="3723650"/>
            <a:ext cx="3765565" cy="2357657"/>
          </a:xfrm>
          <a:custGeom>
            <a:avLst/>
            <a:gdLst>
              <a:gd name="connsiteX0" fmla="*/ 0 w 3765565"/>
              <a:gd name="connsiteY0" fmla="*/ 0 h 2357657"/>
              <a:gd name="connsiteX1" fmla="*/ 3765565 w 3765565"/>
              <a:gd name="connsiteY1" fmla="*/ 0 h 2357657"/>
              <a:gd name="connsiteX2" fmla="*/ 3765565 w 3765565"/>
              <a:gd name="connsiteY2" fmla="*/ 2357657 h 2357657"/>
              <a:gd name="connsiteX3" fmla="*/ 0 w 3765565"/>
              <a:gd name="connsiteY3" fmla="*/ 2357657 h 23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5565" h="2357657">
                <a:moveTo>
                  <a:pt x="0" y="0"/>
                </a:moveTo>
                <a:lnTo>
                  <a:pt x="3765565" y="0"/>
                </a:lnTo>
                <a:lnTo>
                  <a:pt x="3765565" y="2357657"/>
                </a:lnTo>
                <a:lnTo>
                  <a:pt x="0" y="2357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B2F2F68A-1775-4FDF-8463-3031D6325B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0636" y="5248278"/>
            <a:ext cx="588168" cy="1027670"/>
          </a:xfrm>
          <a:custGeom>
            <a:avLst/>
            <a:gdLst>
              <a:gd name="connsiteX0" fmla="*/ 0 w 588168"/>
              <a:gd name="connsiteY0" fmla="*/ 0 h 1027670"/>
              <a:gd name="connsiteX1" fmla="*/ 588168 w 588168"/>
              <a:gd name="connsiteY1" fmla="*/ 0 h 1027670"/>
              <a:gd name="connsiteX2" fmla="*/ 588168 w 588168"/>
              <a:gd name="connsiteY2" fmla="*/ 1027670 h 1027670"/>
              <a:gd name="connsiteX3" fmla="*/ 0 w 588168"/>
              <a:gd name="connsiteY3" fmla="*/ 1027670 h 10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168" h="1027670">
                <a:moveTo>
                  <a:pt x="0" y="0"/>
                </a:moveTo>
                <a:lnTo>
                  <a:pt x="588168" y="0"/>
                </a:lnTo>
                <a:lnTo>
                  <a:pt x="588168" y="1027670"/>
                </a:lnTo>
                <a:lnTo>
                  <a:pt x="0" y="10276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B1E24573-CCF3-4082-8EB6-9FC6D259314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16632" y="3723810"/>
            <a:ext cx="1479368" cy="1963119"/>
          </a:xfrm>
          <a:custGeom>
            <a:avLst/>
            <a:gdLst>
              <a:gd name="connsiteX0" fmla="*/ 0 w 1479368"/>
              <a:gd name="connsiteY0" fmla="*/ 0 h 1963119"/>
              <a:gd name="connsiteX1" fmla="*/ 1479368 w 1479368"/>
              <a:gd name="connsiteY1" fmla="*/ 0 h 1963119"/>
              <a:gd name="connsiteX2" fmla="*/ 1479368 w 1479368"/>
              <a:gd name="connsiteY2" fmla="*/ 1963119 h 1963119"/>
              <a:gd name="connsiteX3" fmla="*/ 0 w 1479368"/>
              <a:gd name="connsiteY3" fmla="*/ 1963119 h 196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368" h="1963119">
                <a:moveTo>
                  <a:pt x="0" y="0"/>
                </a:moveTo>
                <a:lnTo>
                  <a:pt x="1479368" y="0"/>
                </a:lnTo>
                <a:lnTo>
                  <a:pt x="1479368" y="1963119"/>
                </a:lnTo>
                <a:lnTo>
                  <a:pt x="0" y="19631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02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B8C230CC-6DB5-426D-A679-7559175EE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6207" y="3196743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1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1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F42A610-B84B-4911-8BEE-C06D295CE0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42982" y="3196743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1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1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4DC6916-3188-4B5A-BADA-B63D19F83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38007" y="4830243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2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2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5659D82D-F5F0-443A-A65D-691978793F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13982" y="4830243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2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2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36521860-067A-4C25-97A4-B1A0D4AE40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40757" y="4830243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2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2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9CC740B-A1B9-44F0-982A-E540261C9E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2982" y="4830243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2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2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F99E935F-C88A-4CA0-AD7F-9856E515CA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2244" y="4830243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2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2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3C36127-45E5-4AEF-9099-F284392DD3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8007" y="1693839"/>
            <a:ext cx="889000" cy="854075"/>
          </a:xfrm>
          <a:custGeom>
            <a:avLst/>
            <a:gdLst>
              <a:gd name="connsiteX0" fmla="*/ 78972 w 889000"/>
              <a:gd name="connsiteY0" fmla="*/ 0 h 854075"/>
              <a:gd name="connsiteX1" fmla="*/ 810028 w 889000"/>
              <a:gd name="connsiteY1" fmla="*/ 0 h 854075"/>
              <a:gd name="connsiteX2" fmla="*/ 889000 w 889000"/>
              <a:gd name="connsiteY2" fmla="*/ 79081 h 854075"/>
              <a:gd name="connsiteX3" fmla="*/ 889000 w 889000"/>
              <a:gd name="connsiteY3" fmla="*/ 774994 h 854075"/>
              <a:gd name="connsiteX4" fmla="*/ 810028 w 889000"/>
              <a:gd name="connsiteY4" fmla="*/ 854075 h 854075"/>
              <a:gd name="connsiteX5" fmla="*/ 78972 w 889000"/>
              <a:gd name="connsiteY5" fmla="*/ 854075 h 854075"/>
              <a:gd name="connsiteX6" fmla="*/ 0 w 889000"/>
              <a:gd name="connsiteY6" fmla="*/ 774994 h 854075"/>
              <a:gd name="connsiteX7" fmla="*/ 0 w 889000"/>
              <a:gd name="connsiteY7" fmla="*/ 79081 h 854075"/>
              <a:gd name="connsiteX8" fmla="*/ 78972 w 889000"/>
              <a:gd name="connsiteY8" fmla="*/ 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854075">
                <a:moveTo>
                  <a:pt x="78972" y="0"/>
                </a:moveTo>
                <a:cubicBezTo>
                  <a:pt x="810028" y="0"/>
                  <a:pt x="810028" y="0"/>
                  <a:pt x="810028" y="0"/>
                </a:cubicBezTo>
                <a:cubicBezTo>
                  <a:pt x="855155" y="0"/>
                  <a:pt x="889000" y="36151"/>
                  <a:pt x="889000" y="79081"/>
                </a:cubicBezTo>
                <a:lnTo>
                  <a:pt x="889000" y="774994"/>
                </a:lnTo>
                <a:cubicBezTo>
                  <a:pt x="889000" y="817924"/>
                  <a:pt x="855155" y="854075"/>
                  <a:pt x="810028" y="854075"/>
                </a:cubicBezTo>
                <a:cubicBezTo>
                  <a:pt x="78972" y="854075"/>
                  <a:pt x="78972" y="854075"/>
                  <a:pt x="78972" y="854075"/>
                </a:cubicBezTo>
                <a:cubicBezTo>
                  <a:pt x="33845" y="854075"/>
                  <a:pt x="0" y="817924"/>
                  <a:pt x="0" y="774994"/>
                </a:cubicBezTo>
                <a:cubicBezTo>
                  <a:pt x="0" y="79081"/>
                  <a:pt x="0" y="79081"/>
                  <a:pt x="0" y="79081"/>
                </a:cubicBezTo>
                <a:cubicBezTo>
                  <a:pt x="0" y="36151"/>
                  <a:pt x="33845" y="0"/>
                  <a:pt x="78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3C1032-28D0-433B-8ACC-6A18FA4A8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714500"/>
            <a:ext cx="4638675" cy="5143500"/>
          </a:xfrm>
          <a:custGeom>
            <a:avLst/>
            <a:gdLst>
              <a:gd name="connsiteX0" fmla="*/ 0 w 2870200"/>
              <a:gd name="connsiteY0" fmla="*/ 0 h 4953000"/>
              <a:gd name="connsiteX1" fmla="*/ 2870200 w 2870200"/>
              <a:gd name="connsiteY1" fmla="*/ 0 h 4953000"/>
              <a:gd name="connsiteX2" fmla="*/ 2870200 w 2870200"/>
              <a:gd name="connsiteY2" fmla="*/ 4953000 h 4953000"/>
              <a:gd name="connsiteX3" fmla="*/ 0 w 2870200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00" h="4953000">
                <a:moveTo>
                  <a:pt x="0" y="0"/>
                </a:moveTo>
                <a:lnTo>
                  <a:pt x="2870200" y="0"/>
                </a:lnTo>
                <a:lnTo>
                  <a:pt x="2870200" y="4953000"/>
                </a:lnTo>
                <a:lnTo>
                  <a:pt x="0" y="4953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3C1032-28D0-433B-8ACC-6A18FA4A87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870200"/>
              <a:gd name="connsiteY0" fmla="*/ 0 h 4953000"/>
              <a:gd name="connsiteX1" fmla="*/ 2870200 w 2870200"/>
              <a:gd name="connsiteY1" fmla="*/ 0 h 4953000"/>
              <a:gd name="connsiteX2" fmla="*/ 2870200 w 2870200"/>
              <a:gd name="connsiteY2" fmla="*/ 4953000 h 4953000"/>
              <a:gd name="connsiteX3" fmla="*/ 0 w 2870200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200" h="4953000">
                <a:moveTo>
                  <a:pt x="0" y="0"/>
                </a:moveTo>
                <a:lnTo>
                  <a:pt x="2870200" y="0"/>
                </a:lnTo>
                <a:lnTo>
                  <a:pt x="2870200" y="4953000"/>
                </a:lnTo>
                <a:lnTo>
                  <a:pt x="0" y="4953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A801CA1-DC69-4997-99B0-90E78C0400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450" y="2492896"/>
            <a:ext cx="4991100" cy="4365104"/>
          </a:xfrm>
          <a:custGeom>
            <a:avLst/>
            <a:gdLst>
              <a:gd name="connsiteX0" fmla="*/ 0 w 3810000"/>
              <a:gd name="connsiteY0" fmla="*/ 0 h 5419626"/>
              <a:gd name="connsiteX1" fmla="*/ 3810000 w 3810000"/>
              <a:gd name="connsiteY1" fmla="*/ 0 h 5419626"/>
              <a:gd name="connsiteX2" fmla="*/ 3810000 w 3810000"/>
              <a:gd name="connsiteY2" fmla="*/ 5419626 h 5419626"/>
              <a:gd name="connsiteX3" fmla="*/ 0 w 3810000"/>
              <a:gd name="connsiteY3" fmla="*/ 5419626 h 541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5419626">
                <a:moveTo>
                  <a:pt x="0" y="0"/>
                </a:moveTo>
                <a:lnTo>
                  <a:pt x="3810000" y="0"/>
                </a:lnTo>
                <a:lnTo>
                  <a:pt x="3810000" y="5419626"/>
                </a:lnTo>
                <a:lnTo>
                  <a:pt x="0" y="54196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44174C-AEDB-46A1-9E6A-C5A7B153CC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438374"/>
            <a:ext cx="6095999" cy="5419626"/>
          </a:xfrm>
          <a:custGeom>
            <a:avLst/>
            <a:gdLst>
              <a:gd name="connsiteX0" fmla="*/ 0 w 3810000"/>
              <a:gd name="connsiteY0" fmla="*/ 0 h 5419626"/>
              <a:gd name="connsiteX1" fmla="*/ 3810000 w 3810000"/>
              <a:gd name="connsiteY1" fmla="*/ 0 h 5419626"/>
              <a:gd name="connsiteX2" fmla="*/ 3810000 w 3810000"/>
              <a:gd name="connsiteY2" fmla="*/ 5419626 h 5419626"/>
              <a:gd name="connsiteX3" fmla="*/ 0 w 3810000"/>
              <a:gd name="connsiteY3" fmla="*/ 5419626 h 541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5419626">
                <a:moveTo>
                  <a:pt x="0" y="0"/>
                </a:moveTo>
                <a:lnTo>
                  <a:pt x="3810000" y="0"/>
                </a:lnTo>
                <a:lnTo>
                  <a:pt x="3810000" y="5419626"/>
                </a:lnTo>
                <a:lnTo>
                  <a:pt x="0" y="54196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C99F80-A1B6-45F5-9E30-7BAD0C8894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1800" y="0"/>
            <a:ext cx="4140200" cy="6857998"/>
          </a:xfrm>
          <a:custGeom>
            <a:avLst/>
            <a:gdLst>
              <a:gd name="connsiteX0" fmla="*/ 0 w 3848100"/>
              <a:gd name="connsiteY0" fmla="*/ 0 h 6857998"/>
              <a:gd name="connsiteX1" fmla="*/ 3848100 w 3848100"/>
              <a:gd name="connsiteY1" fmla="*/ 0 h 6857998"/>
              <a:gd name="connsiteX2" fmla="*/ 3848100 w 3848100"/>
              <a:gd name="connsiteY2" fmla="*/ 6857998 h 6857998"/>
              <a:gd name="connsiteX3" fmla="*/ 0 w 38481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100" h="6857998">
                <a:moveTo>
                  <a:pt x="0" y="0"/>
                </a:moveTo>
                <a:lnTo>
                  <a:pt x="3848100" y="0"/>
                </a:lnTo>
                <a:lnTo>
                  <a:pt x="3848100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6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557369-2DFE-44DB-BDB4-4559ED230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4" y="619125"/>
            <a:ext cx="5476876" cy="5619750"/>
          </a:xfrm>
          <a:custGeom>
            <a:avLst/>
            <a:gdLst>
              <a:gd name="connsiteX0" fmla="*/ 0 w 5476876"/>
              <a:gd name="connsiteY0" fmla="*/ 0 h 5619750"/>
              <a:gd name="connsiteX1" fmla="*/ 5476876 w 5476876"/>
              <a:gd name="connsiteY1" fmla="*/ 0 h 5619750"/>
              <a:gd name="connsiteX2" fmla="*/ 5476876 w 5476876"/>
              <a:gd name="connsiteY2" fmla="*/ 5619750 h 5619750"/>
              <a:gd name="connsiteX3" fmla="*/ 0 w 5476876"/>
              <a:gd name="connsiteY3" fmla="*/ 5619750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6" h="5619750">
                <a:moveTo>
                  <a:pt x="0" y="0"/>
                </a:moveTo>
                <a:lnTo>
                  <a:pt x="5476876" y="0"/>
                </a:lnTo>
                <a:lnTo>
                  <a:pt x="5476876" y="5619750"/>
                </a:lnTo>
                <a:lnTo>
                  <a:pt x="0" y="5619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E4F35C-3500-4E24-BC58-26E521469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0300" y="0"/>
            <a:ext cx="3619500" cy="6858000"/>
          </a:xfrm>
          <a:custGeom>
            <a:avLst/>
            <a:gdLst>
              <a:gd name="connsiteX0" fmla="*/ 0 w 3619500"/>
              <a:gd name="connsiteY0" fmla="*/ 0 h 6858000"/>
              <a:gd name="connsiteX1" fmla="*/ 3619500 w 3619500"/>
              <a:gd name="connsiteY1" fmla="*/ 0 h 6858000"/>
              <a:gd name="connsiteX2" fmla="*/ 3619500 w 3619500"/>
              <a:gd name="connsiteY2" fmla="*/ 6858000 h 6858000"/>
              <a:gd name="connsiteX3" fmla="*/ 0 w 3619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0" h="6858000">
                <a:moveTo>
                  <a:pt x="0" y="0"/>
                </a:moveTo>
                <a:lnTo>
                  <a:pt x="3619500" y="0"/>
                </a:lnTo>
                <a:lnTo>
                  <a:pt x="36195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l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1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0968D3D-7180-4BFC-83C0-51FD61D3B2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9791" y="2054884"/>
            <a:ext cx="3352418" cy="4042532"/>
          </a:xfrm>
          <a:custGeom>
            <a:avLst/>
            <a:gdLst>
              <a:gd name="connsiteX0" fmla="*/ 0 w 3352418"/>
              <a:gd name="connsiteY0" fmla="*/ 0 h 4042532"/>
              <a:gd name="connsiteX1" fmla="*/ 3352418 w 3352418"/>
              <a:gd name="connsiteY1" fmla="*/ 0 h 4042532"/>
              <a:gd name="connsiteX2" fmla="*/ 3352418 w 3352418"/>
              <a:gd name="connsiteY2" fmla="*/ 4042532 h 4042532"/>
              <a:gd name="connsiteX3" fmla="*/ 0 w 3352418"/>
              <a:gd name="connsiteY3" fmla="*/ 4042532 h 404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418" h="4042532">
                <a:moveTo>
                  <a:pt x="0" y="0"/>
                </a:moveTo>
                <a:lnTo>
                  <a:pt x="3352418" y="0"/>
                </a:lnTo>
                <a:lnTo>
                  <a:pt x="3352418" y="4042532"/>
                </a:lnTo>
                <a:lnTo>
                  <a:pt x="0" y="40425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67A404EB-B058-4F1D-AE38-8A63F97D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 algn="ctr"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1458FF-62F7-468B-8446-DE1E17B08C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6" y="3988574"/>
            <a:ext cx="2738437" cy="2250297"/>
          </a:xfrm>
          <a:custGeom>
            <a:avLst/>
            <a:gdLst>
              <a:gd name="connsiteX0" fmla="*/ 0 w 2738437"/>
              <a:gd name="connsiteY0" fmla="*/ 0 h 2250297"/>
              <a:gd name="connsiteX1" fmla="*/ 2738437 w 2738437"/>
              <a:gd name="connsiteY1" fmla="*/ 0 h 2250297"/>
              <a:gd name="connsiteX2" fmla="*/ 2738437 w 2738437"/>
              <a:gd name="connsiteY2" fmla="*/ 2250297 h 2250297"/>
              <a:gd name="connsiteX3" fmla="*/ 0 w 2738437"/>
              <a:gd name="connsiteY3" fmla="*/ 2250297 h 22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37" h="2250297">
                <a:moveTo>
                  <a:pt x="0" y="0"/>
                </a:moveTo>
                <a:lnTo>
                  <a:pt x="2738437" y="0"/>
                </a:lnTo>
                <a:lnTo>
                  <a:pt x="2738437" y="2250297"/>
                </a:lnTo>
                <a:lnTo>
                  <a:pt x="0" y="2250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8ACE4C1-1675-4EC4-AFB7-AC7F700758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7563" y="1738277"/>
            <a:ext cx="2738437" cy="2250297"/>
          </a:xfrm>
          <a:custGeom>
            <a:avLst/>
            <a:gdLst>
              <a:gd name="connsiteX0" fmla="*/ 0 w 2738437"/>
              <a:gd name="connsiteY0" fmla="*/ 0 h 2250297"/>
              <a:gd name="connsiteX1" fmla="*/ 2738437 w 2738437"/>
              <a:gd name="connsiteY1" fmla="*/ 0 h 2250297"/>
              <a:gd name="connsiteX2" fmla="*/ 2738437 w 2738437"/>
              <a:gd name="connsiteY2" fmla="*/ 2250297 h 2250297"/>
              <a:gd name="connsiteX3" fmla="*/ 0 w 2738437"/>
              <a:gd name="connsiteY3" fmla="*/ 2250297 h 22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37" h="2250297">
                <a:moveTo>
                  <a:pt x="0" y="0"/>
                </a:moveTo>
                <a:lnTo>
                  <a:pt x="2738437" y="0"/>
                </a:lnTo>
                <a:lnTo>
                  <a:pt x="2738437" y="2250297"/>
                </a:lnTo>
                <a:lnTo>
                  <a:pt x="0" y="2250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4ACDB53-28B2-45DB-B277-C64406F4AA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988574"/>
            <a:ext cx="2738437" cy="2250297"/>
          </a:xfrm>
          <a:custGeom>
            <a:avLst/>
            <a:gdLst>
              <a:gd name="connsiteX0" fmla="*/ 0 w 2738437"/>
              <a:gd name="connsiteY0" fmla="*/ 0 h 2250297"/>
              <a:gd name="connsiteX1" fmla="*/ 2738437 w 2738437"/>
              <a:gd name="connsiteY1" fmla="*/ 0 h 2250297"/>
              <a:gd name="connsiteX2" fmla="*/ 2738437 w 2738437"/>
              <a:gd name="connsiteY2" fmla="*/ 2250297 h 2250297"/>
              <a:gd name="connsiteX3" fmla="*/ 0 w 2738437"/>
              <a:gd name="connsiteY3" fmla="*/ 2250297 h 22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37" h="2250297">
                <a:moveTo>
                  <a:pt x="0" y="0"/>
                </a:moveTo>
                <a:lnTo>
                  <a:pt x="2738437" y="0"/>
                </a:lnTo>
                <a:lnTo>
                  <a:pt x="2738437" y="2250297"/>
                </a:lnTo>
                <a:lnTo>
                  <a:pt x="0" y="2250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54029EB-4C7C-4CB5-BF26-F13B788AF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4439" y="1738277"/>
            <a:ext cx="2738437" cy="2250297"/>
          </a:xfrm>
          <a:custGeom>
            <a:avLst/>
            <a:gdLst>
              <a:gd name="connsiteX0" fmla="*/ 0 w 2738437"/>
              <a:gd name="connsiteY0" fmla="*/ 0 h 2250297"/>
              <a:gd name="connsiteX1" fmla="*/ 2738437 w 2738437"/>
              <a:gd name="connsiteY1" fmla="*/ 0 h 2250297"/>
              <a:gd name="connsiteX2" fmla="*/ 2738437 w 2738437"/>
              <a:gd name="connsiteY2" fmla="*/ 2250297 h 2250297"/>
              <a:gd name="connsiteX3" fmla="*/ 0 w 2738437"/>
              <a:gd name="connsiteY3" fmla="*/ 2250297 h 22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37" h="2250297">
                <a:moveTo>
                  <a:pt x="0" y="0"/>
                </a:moveTo>
                <a:lnTo>
                  <a:pt x="2738437" y="0"/>
                </a:lnTo>
                <a:lnTo>
                  <a:pt x="2738437" y="2250297"/>
                </a:lnTo>
                <a:lnTo>
                  <a:pt x="0" y="2250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5AC71A1-7714-44FE-8708-01E73CFB3A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91600" y="1838324"/>
            <a:ext cx="2581275" cy="2857501"/>
          </a:xfrm>
          <a:custGeom>
            <a:avLst/>
            <a:gdLst>
              <a:gd name="connsiteX0" fmla="*/ 0 w 2581275"/>
              <a:gd name="connsiteY0" fmla="*/ 0 h 2857501"/>
              <a:gd name="connsiteX1" fmla="*/ 2581275 w 2581275"/>
              <a:gd name="connsiteY1" fmla="*/ 0 h 2857501"/>
              <a:gd name="connsiteX2" fmla="*/ 2581275 w 2581275"/>
              <a:gd name="connsiteY2" fmla="*/ 2857501 h 2857501"/>
              <a:gd name="connsiteX3" fmla="*/ 0 w 2581275"/>
              <a:gd name="connsiteY3" fmla="*/ 2857501 h 285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75" h="2857501">
                <a:moveTo>
                  <a:pt x="0" y="0"/>
                </a:moveTo>
                <a:lnTo>
                  <a:pt x="2581275" y="0"/>
                </a:lnTo>
                <a:lnTo>
                  <a:pt x="2581275" y="2857501"/>
                </a:lnTo>
                <a:lnTo>
                  <a:pt x="0" y="2857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51D9D6-BC12-4B96-BA06-9AD27B4C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DBBBA79-3046-4A15-B3AB-69CBA7E0C1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4" y="1838324"/>
            <a:ext cx="2581275" cy="2857501"/>
          </a:xfrm>
          <a:custGeom>
            <a:avLst/>
            <a:gdLst>
              <a:gd name="connsiteX0" fmla="*/ 0 w 2581275"/>
              <a:gd name="connsiteY0" fmla="*/ 0 h 2857501"/>
              <a:gd name="connsiteX1" fmla="*/ 2581275 w 2581275"/>
              <a:gd name="connsiteY1" fmla="*/ 0 h 2857501"/>
              <a:gd name="connsiteX2" fmla="*/ 2581275 w 2581275"/>
              <a:gd name="connsiteY2" fmla="*/ 2857501 h 2857501"/>
              <a:gd name="connsiteX3" fmla="*/ 0 w 2581275"/>
              <a:gd name="connsiteY3" fmla="*/ 2857501 h 285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75" h="2857501">
                <a:moveTo>
                  <a:pt x="0" y="0"/>
                </a:moveTo>
                <a:lnTo>
                  <a:pt x="2581275" y="0"/>
                </a:lnTo>
                <a:lnTo>
                  <a:pt x="2581275" y="2857501"/>
                </a:lnTo>
                <a:lnTo>
                  <a:pt x="0" y="2857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C60A6E-77E4-41BC-8CF0-E11CFC0CB3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9949" y="1838324"/>
            <a:ext cx="2581275" cy="2857501"/>
          </a:xfrm>
          <a:custGeom>
            <a:avLst/>
            <a:gdLst>
              <a:gd name="connsiteX0" fmla="*/ 0 w 2581275"/>
              <a:gd name="connsiteY0" fmla="*/ 0 h 2857501"/>
              <a:gd name="connsiteX1" fmla="*/ 2581275 w 2581275"/>
              <a:gd name="connsiteY1" fmla="*/ 0 h 2857501"/>
              <a:gd name="connsiteX2" fmla="*/ 2581275 w 2581275"/>
              <a:gd name="connsiteY2" fmla="*/ 2857501 h 2857501"/>
              <a:gd name="connsiteX3" fmla="*/ 0 w 2581275"/>
              <a:gd name="connsiteY3" fmla="*/ 2857501 h 285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75" h="2857501">
                <a:moveTo>
                  <a:pt x="0" y="0"/>
                </a:moveTo>
                <a:lnTo>
                  <a:pt x="2581275" y="0"/>
                </a:lnTo>
                <a:lnTo>
                  <a:pt x="2581275" y="2857501"/>
                </a:lnTo>
                <a:lnTo>
                  <a:pt x="0" y="2857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5BD5BFD-CC15-44F6-A703-9185E20B53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9124" y="1838324"/>
            <a:ext cx="2581275" cy="2857501"/>
          </a:xfrm>
          <a:custGeom>
            <a:avLst/>
            <a:gdLst>
              <a:gd name="connsiteX0" fmla="*/ 0 w 2581275"/>
              <a:gd name="connsiteY0" fmla="*/ 0 h 2857501"/>
              <a:gd name="connsiteX1" fmla="*/ 2581275 w 2581275"/>
              <a:gd name="connsiteY1" fmla="*/ 0 h 2857501"/>
              <a:gd name="connsiteX2" fmla="*/ 2581275 w 2581275"/>
              <a:gd name="connsiteY2" fmla="*/ 2857501 h 2857501"/>
              <a:gd name="connsiteX3" fmla="*/ 0 w 2581275"/>
              <a:gd name="connsiteY3" fmla="*/ 2857501 h 285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75" h="2857501">
                <a:moveTo>
                  <a:pt x="0" y="0"/>
                </a:moveTo>
                <a:lnTo>
                  <a:pt x="2581275" y="0"/>
                </a:lnTo>
                <a:lnTo>
                  <a:pt x="2581275" y="2857501"/>
                </a:lnTo>
                <a:lnTo>
                  <a:pt x="0" y="2857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6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EE6B5A-A0C5-4FBF-816C-1799D8467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8900" y="1130300"/>
            <a:ext cx="3429000" cy="2146300"/>
          </a:xfrm>
          <a:custGeom>
            <a:avLst/>
            <a:gdLst>
              <a:gd name="connsiteX0" fmla="*/ 0 w 3429000"/>
              <a:gd name="connsiteY0" fmla="*/ 0 h 2146300"/>
              <a:gd name="connsiteX1" fmla="*/ 3429000 w 3429000"/>
              <a:gd name="connsiteY1" fmla="*/ 0 h 2146300"/>
              <a:gd name="connsiteX2" fmla="*/ 3429000 w 3429000"/>
              <a:gd name="connsiteY2" fmla="*/ 2146300 h 2146300"/>
              <a:gd name="connsiteX3" fmla="*/ 0 w 3429000"/>
              <a:gd name="connsiteY3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146300">
                <a:moveTo>
                  <a:pt x="0" y="0"/>
                </a:moveTo>
                <a:lnTo>
                  <a:pt x="3429000" y="0"/>
                </a:lnTo>
                <a:lnTo>
                  <a:pt x="3429000" y="2146300"/>
                </a:lnTo>
                <a:lnTo>
                  <a:pt x="0" y="21463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E6F4A8-D85D-4212-BBB1-991D5B350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8900" y="3581400"/>
            <a:ext cx="3429000" cy="2146300"/>
          </a:xfrm>
          <a:custGeom>
            <a:avLst/>
            <a:gdLst>
              <a:gd name="connsiteX0" fmla="*/ 0 w 3429000"/>
              <a:gd name="connsiteY0" fmla="*/ 0 h 2146300"/>
              <a:gd name="connsiteX1" fmla="*/ 3429000 w 3429000"/>
              <a:gd name="connsiteY1" fmla="*/ 0 h 2146300"/>
              <a:gd name="connsiteX2" fmla="*/ 3429000 w 3429000"/>
              <a:gd name="connsiteY2" fmla="*/ 2146300 h 2146300"/>
              <a:gd name="connsiteX3" fmla="*/ 0 w 3429000"/>
              <a:gd name="connsiteY3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2146300">
                <a:moveTo>
                  <a:pt x="0" y="0"/>
                </a:moveTo>
                <a:lnTo>
                  <a:pt x="3429000" y="0"/>
                </a:lnTo>
                <a:lnTo>
                  <a:pt x="3429000" y="2146300"/>
                </a:lnTo>
                <a:lnTo>
                  <a:pt x="0" y="21463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F30542-BFE4-49C9-9548-B7183EE9E2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126" y="619125"/>
            <a:ext cx="2247900" cy="4967605"/>
          </a:xfrm>
          <a:custGeom>
            <a:avLst/>
            <a:gdLst>
              <a:gd name="connsiteX0" fmla="*/ 0 w 2247900"/>
              <a:gd name="connsiteY0" fmla="*/ 0 h 4967605"/>
              <a:gd name="connsiteX1" fmla="*/ 2247900 w 2247900"/>
              <a:gd name="connsiteY1" fmla="*/ 0 h 4967605"/>
              <a:gd name="connsiteX2" fmla="*/ 2247900 w 2247900"/>
              <a:gd name="connsiteY2" fmla="*/ 4967605 h 4967605"/>
              <a:gd name="connsiteX3" fmla="*/ 0 w 2247900"/>
              <a:gd name="connsiteY3" fmla="*/ 4967605 h 496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4967605">
                <a:moveTo>
                  <a:pt x="0" y="0"/>
                </a:moveTo>
                <a:lnTo>
                  <a:pt x="2247900" y="0"/>
                </a:lnTo>
                <a:lnTo>
                  <a:pt x="2247900" y="4967605"/>
                </a:lnTo>
                <a:lnTo>
                  <a:pt x="0" y="496760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45DB5AE-2C01-45AE-8B11-58678F3C96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82282" y="619125"/>
            <a:ext cx="2247900" cy="4967605"/>
          </a:xfrm>
          <a:custGeom>
            <a:avLst/>
            <a:gdLst>
              <a:gd name="connsiteX0" fmla="*/ 0 w 2247900"/>
              <a:gd name="connsiteY0" fmla="*/ 0 h 4967605"/>
              <a:gd name="connsiteX1" fmla="*/ 2247900 w 2247900"/>
              <a:gd name="connsiteY1" fmla="*/ 0 h 4967605"/>
              <a:gd name="connsiteX2" fmla="*/ 2247900 w 2247900"/>
              <a:gd name="connsiteY2" fmla="*/ 4967605 h 4967605"/>
              <a:gd name="connsiteX3" fmla="*/ 0 w 2247900"/>
              <a:gd name="connsiteY3" fmla="*/ 4967605 h 496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4967605">
                <a:moveTo>
                  <a:pt x="0" y="0"/>
                </a:moveTo>
                <a:lnTo>
                  <a:pt x="2247900" y="0"/>
                </a:lnTo>
                <a:lnTo>
                  <a:pt x="2247900" y="4967605"/>
                </a:lnTo>
                <a:lnTo>
                  <a:pt x="0" y="496760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11621-C2A1-443A-B128-F117FEF119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0704" y="619125"/>
            <a:ext cx="2247900" cy="4967605"/>
          </a:xfrm>
          <a:custGeom>
            <a:avLst/>
            <a:gdLst>
              <a:gd name="connsiteX0" fmla="*/ 0 w 2247900"/>
              <a:gd name="connsiteY0" fmla="*/ 0 h 4967605"/>
              <a:gd name="connsiteX1" fmla="*/ 2247900 w 2247900"/>
              <a:gd name="connsiteY1" fmla="*/ 0 h 4967605"/>
              <a:gd name="connsiteX2" fmla="*/ 2247900 w 2247900"/>
              <a:gd name="connsiteY2" fmla="*/ 4967605 h 4967605"/>
              <a:gd name="connsiteX3" fmla="*/ 0 w 2247900"/>
              <a:gd name="connsiteY3" fmla="*/ 4967605 h 496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4967605">
                <a:moveTo>
                  <a:pt x="0" y="0"/>
                </a:moveTo>
                <a:lnTo>
                  <a:pt x="2247900" y="0"/>
                </a:lnTo>
                <a:lnTo>
                  <a:pt x="2247900" y="4967605"/>
                </a:lnTo>
                <a:lnTo>
                  <a:pt x="0" y="496760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0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0F4BAC7-5C0D-454A-99A6-FD77C4CB09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300" y="2654300"/>
            <a:ext cx="2082800" cy="2082800"/>
          </a:xfrm>
          <a:custGeom>
            <a:avLst/>
            <a:gdLst>
              <a:gd name="connsiteX0" fmla="*/ 0 w 2082800"/>
              <a:gd name="connsiteY0" fmla="*/ 0 h 2082800"/>
              <a:gd name="connsiteX1" fmla="*/ 2082800 w 2082800"/>
              <a:gd name="connsiteY1" fmla="*/ 0 h 2082800"/>
              <a:gd name="connsiteX2" fmla="*/ 2082800 w 2082800"/>
              <a:gd name="connsiteY2" fmla="*/ 2082800 h 2082800"/>
              <a:gd name="connsiteX3" fmla="*/ 0 w 2082800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00" h="2082800">
                <a:moveTo>
                  <a:pt x="0" y="0"/>
                </a:moveTo>
                <a:lnTo>
                  <a:pt x="2082800" y="0"/>
                </a:lnTo>
                <a:lnTo>
                  <a:pt x="2082800" y="2082800"/>
                </a:lnTo>
                <a:lnTo>
                  <a:pt x="0" y="2082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85C50FE-A5E4-448B-BB00-652145B445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2900" y="2654300"/>
            <a:ext cx="2082800" cy="2082800"/>
          </a:xfrm>
          <a:custGeom>
            <a:avLst/>
            <a:gdLst>
              <a:gd name="connsiteX0" fmla="*/ 0 w 2082800"/>
              <a:gd name="connsiteY0" fmla="*/ 0 h 2082800"/>
              <a:gd name="connsiteX1" fmla="*/ 2082800 w 2082800"/>
              <a:gd name="connsiteY1" fmla="*/ 0 h 2082800"/>
              <a:gd name="connsiteX2" fmla="*/ 2082800 w 2082800"/>
              <a:gd name="connsiteY2" fmla="*/ 2082800 h 2082800"/>
              <a:gd name="connsiteX3" fmla="*/ 0 w 2082800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00" h="2082800">
                <a:moveTo>
                  <a:pt x="0" y="0"/>
                </a:moveTo>
                <a:lnTo>
                  <a:pt x="2082800" y="0"/>
                </a:lnTo>
                <a:lnTo>
                  <a:pt x="2082800" y="2082800"/>
                </a:lnTo>
                <a:lnTo>
                  <a:pt x="0" y="2082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2CEB9A-A885-4F7A-83B2-F6FAC7D37D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50500" y="2654300"/>
            <a:ext cx="2082800" cy="2082800"/>
          </a:xfrm>
          <a:custGeom>
            <a:avLst/>
            <a:gdLst>
              <a:gd name="connsiteX0" fmla="*/ 0 w 2082800"/>
              <a:gd name="connsiteY0" fmla="*/ 0 h 2082800"/>
              <a:gd name="connsiteX1" fmla="*/ 2082800 w 2082800"/>
              <a:gd name="connsiteY1" fmla="*/ 0 h 2082800"/>
              <a:gd name="connsiteX2" fmla="*/ 2082800 w 2082800"/>
              <a:gd name="connsiteY2" fmla="*/ 2082800 h 2082800"/>
              <a:gd name="connsiteX3" fmla="*/ 0 w 2082800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00" h="2082800">
                <a:moveTo>
                  <a:pt x="0" y="0"/>
                </a:moveTo>
                <a:lnTo>
                  <a:pt x="2082800" y="0"/>
                </a:lnTo>
                <a:lnTo>
                  <a:pt x="2082800" y="2082800"/>
                </a:lnTo>
                <a:lnTo>
                  <a:pt x="0" y="2082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89729F-083E-4710-964D-A82260A3C9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191000" cy="6858000"/>
          </a:xfrm>
          <a:custGeom>
            <a:avLst/>
            <a:gdLst>
              <a:gd name="connsiteX0" fmla="*/ 0 w 4191000"/>
              <a:gd name="connsiteY0" fmla="*/ 0 h 6858000"/>
              <a:gd name="connsiteX1" fmla="*/ 4191000 w 4191000"/>
              <a:gd name="connsiteY1" fmla="*/ 0 h 6858000"/>
              <a:gd name="connsiteX2" fmla="*/ 4191000 w 4191000"/>
              <a:gd name="connsiteY2" fmla="*/ 6858000 h 6858000"/>
              <a:gd name="connsiteX3" fmla="*/ 0 w 4191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6858000">
                <a:moveTo>
                  <a:pt x="0" y="0"/>
                </a:moveTo>
                <a:lnTo>
                  <a:pt x="4191000" y="0"/>
                </a:lnTo>
                <a:lnTo>
                  <a:pt x="4191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06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2CDBBB47-87E8-48DB-AC56-A50A50526A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0702" y="3145903"/>
            <a:ext cx="2704397" cy="2331375"/>
          </a:xfrm>
          <a:custGeom>
            <a:avLst/>
            <a:gdLst>
              <a:gd name="connsiteX0" fmla="*/ 1352199 w 2704397"/>
              <a:gd name="connsiteY0" fmla="*/ 0 h 2331375"/>
              <a:gd name="connsiteX1" fmla="*/ 2704397 w 2704397"/>
              <a:gd name="connsiteY1" fmla="*/ 2331375 h 2331375"/>
              <a:gd name="connsiteX2" fmla="*/ 0 w 2704397"/>
              <a:gd name="connsiteY2" fmla="*/ 2331375 h 23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4397" h="2331375">
                <a:moveTo>
                  <a:pt x="1352199" y="0"/>
                </a:moveTo>
                <a:lnTo>
                  <a:pt x="2704397" y="2331375"/>
                </a:lnTo>
                <a:lnTo>
                  <a:pt x="0" y="2331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6E183C1D-ABF2-4C4E-A549-3B6272410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64780" y="1380722"/>
            <a:ext cx="2627121" cy="2264758"/>
          </a:xfrm>
          <a:custGeom>
            <a:avLst/>
            <a:gdLst>
              <a:gd name="connsiteX0" fmla="*/ 0 w 2627121"/>
              <a:gd name="connsiteY0" fmla="*/ 0 h 2264758"/>
              <a:gd name="connsiteX1" fmla="*/ 2627121 w 2627121"/>
              <a:gd name="connsiteY1" fmla="*/ 0 h 2264758"/>
              <a:gd name="connsiteX2" fmla="*/ 1313560 w 2627121"/>
              <a:gd name="connsiteY2" fmla="*/ 2264758 h 226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7121" h="2264758">
                <a:moveTo>
                  <a:pt x="0" y="0"/>
                </a:moveTo>
                <a:lnTo>
                  <a:pt x="2627121" y="0"/>
                </a:lnTo>
                <a:lnTo>
                  <a:pt x="1313560" y="22647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D2BE3522-A3EE-42DC-907E-A8CEE22077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00601" y="1380722"/>
            <a:ext cx="2627121" cy="2264758"/>
          </a:xfrm>
          <a:custGeom>
            <a:avLst/>
            <a:gdLst>
              <a:gd name="connsiteX0" fmla="*/ 0 w 2627121"/>
              <a:gd name="connsiteY0" fmla="*/ 0 h 2264758"/>
              <a:gd name="connsiteX1" fmla="*/ 2627121 w 2627121"/>
              <a:gd name="connsiteY1" fmla="*/ 0 h 2264758"/>
              <a:gd name="connsiteX2" fmla="*/ 1313560 w 2627121"/>
              <a:gd name="connsiteY2" fmla="*/ 2264758 h 226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7121" h="2264758">
                <a:moveTo>
                  <a:pt x="0" y="0"/>
                </a:moveTo>
                <a:lnTo>
                  <a:pt x="2627121" y="0"/>
                </a:lnTo>
                <a:lnTo>
                  <a:pt x="1313560" y="22647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6458E5B-FCC6-45CE-B96A-1F98BC784E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53575" y="0"/>
            <a:ext cx="1955030" cy="4361220"/>
          </a:xfrm>
          <a:custGeom>
            <a:avLst/>
            <a:gdLst>
              <a:gd name="connsiteX0" fmla="*/ 0 w 1955030"/>
              <a:gd name="connsiteY0" fmla="*/ 0 h 4361220"/>
              <a:gd name="connsiteX1" fmla="*/ 1955030 w 1955030"/>
              <a:gd name="connsiteY1" fmla="*/ 0 h 4361220"/>
              <a:gd name="connsiteX2" fmla="*/ 1955030 w 1955030"/>
              <a:gd name="connsiteY2" fmla="*/ 4361220 h 4361220"/>
              <a:gd name="connsiteX3" fmla="*/ 0 w 1955030"/>
              <a:gd name="connsiteY3" fmla="*/ 4361220 h 436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030" h="4361220">
                <a:moveTo>
                  <a:pt x="0" y="0"/>
                </a:moveTo>
                <a:lnTo>
                  <a:pt x="1955030" y="0"/>
                </a:lnTo>
                <a:lnTo>
                  <a:pt x="1955030" y="4361220"/>
                </a:lnTo>
                <a:lnTo>
                  <a:pt x="0" y="436122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FB40103A-4D56-42B9-879A-79CC55CE57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06889" y="0"/>
            <a:ext cx="1955030" cy="2768888"/>
          </a:xfrm>
          <a:custGeom>
            <a:avLst/>
            <a:gdLst>
              <a:gd name="connsiteX0" fmla="*/ 0 w 1955030"/>
              <a:gd name="connsiteY0" fmla="*/ 0 h 2768888"/>
              <a:gd name="connsiteX1" fmla="*/ 1955030 w 1955030"/>
              <a:gd name="connsiteY1" fmla="*/ 0 h 2768888"/>
              <a:gd name="connsiteX2" fmla="*/ 1955030 w 1955030"/>
              <a:gd name="connsiteY2" fmla="*/ 2768888 h 2768888"/>
              <a:gd name="connsiteX3" fmla="*/ 0 w 1955030"/>
              <a:gd name="connsiteY3" fmla="*/ 2768888 h 276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030" h="2768888">
                <a:moveTo>
                  <a:pt x="0" y="0"/>
                </a:moveTo>
                <a:lnTo>
                  <a:pt x="1955030" y="0"/>
                </a:lnTo>
                <a:lnTo>
                  <a:pt x="1955030" y="2768888"/>
                </a:lnTo>
                <a:lnTo>
                  <a:pt x="0" y="27688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B1E25749-5F18-4EE9-BD5D-531546A806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80232" y="0"/>
            <a:ext cx="1955030" cy="5307773"/>
          </a:xfrm>
          <a:custGeom>
            <a:avLst/>
            <a:gdLst>
              <a:gd name="connsiteX0" fmla="*/ 0 w 1955030"/>
              <a:gd name="connsiteY0" fmla="*/ 0 h 5307773"/>
              <a:gd name="connsiteX1" fmla="*/ 1955030 w 1955030"/>
              <a:gd name="connsiteY1" fmla="*/ 0 h 5307773"/>
              <a:gd name="connsiteX2" fmla="*/ 1955030 w 1955030"/>
              <a:gd name="connsiteY2" fmla="*/ 5307773 h 5307773"/>
              <a:gd name="connsiteX3" fmla="*/ 0 w 1955030"/>
              <a:gd name="connsiteY3" fmla="*/ 5307773 h 53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030" h="5307773">
                <a:moveTo>
                  <a:pt x="0" y="0"/>
                </a:moveTo>
                <a:lnTo>
                  <a:pt x="1955030" y="0"/>
                </a:lnTo>
                <a:lnTo>
                  <a:pt x="1955030" y="5307773"/>
                </a:lnTo>
                <a:lnTo>
                  <a:pt x="0" y="530777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2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D4461AE-8545-4B6F-B5CD-5DAEC68012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2856" y="1348596"/>
            <a:ext cx="2829464" cy="4087004"/>
          </a:xfrm>
          <a:prstGeom prst="roundRect">
            <a:avLst>
              <a:gd name="adj" fmla="val 3577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093C2DF-1FEE-4E3B-8CBE-EA9DBE3DF1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2036" y="2386960"/>
            <a:ext cx="1489324" cy="3095738"/>
          </a:xfrm>
          <a:prstGeom prst="roundRect">
            <a:avLst>
              <a:gd name="adj" fmla="val 13436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18D338-BE25-40FA-8898-8EEF1683B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8547" y="6386831"/>
            <a:ext cx="1468120" cy="263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F20948-C739-4CAD-BE9F-0D7A48070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6667" y="6325869"/>
            <a:ext cx="527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6EB3FDC1-010B-E241-9624-4AE05A605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660C9-E3BF-4355-B576-F0D4795C4D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B1593A-71BF-4BC1-AEE8-09F333ED7B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150" y="1789663"/>
            <a:ext cx="3194050" cy="1960059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8158A70-A5D1-4765-B1F6-F2075C3AC8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8975" y="1789663"/>
            <a:ext cx="3194050" cy="1960059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334ABA-4E07-482A-B8D0-CBE8D20528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5800" y="1789663"/>
            <a:ext cx="3194050" cy="1960059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3EB1797-BF94-4DAD-ADB5-63D1E6A1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8158A70-A5D1-4765-B1F6-F2075C3AC8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3263" y="2725064"/>
            <a:ext cx="2686051" cy="4686033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DFD59BE2-B880-44BF-996D-DDABC93E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</p:spPr>
        <p:txBody>
          <a:bodyPr/>
          <a:lstStyle>
            <a:lvl1pPr>
              <a:defRPr sz="2800">
                <a:latin typeface="Raleway Black" panose="020B0A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64305-169C-4E29-A29D-EFA8A77DC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8547" y="6386831"/>
            <a:ext cx="1468120" cy="263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E2B4-42DE-414D-9679-D4C753997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6667" y="6325869"/>
            <a:ext cx="527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6EB3FDC1-010B-E241-9624-4AE05A6050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C6D71-1340-46BD-B481-BD5D65FA1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356092-82AF-4F68-9A8D-27994526CA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8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965DE7-D63A-4753-988E-13DE1C2C0C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DB0E98-C8C9-4537-AC57-95D15190FD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3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12192000" cy="3676651"/>
          </a:xfrm>
          <a:custGeom>
            <a:avLst/>
            <a:gdLst>
              <a:gd name="connsiteX0" fmla="*/ 0 w 12192000"/>
              <a:gd name="connsiteY0" fmla="*/ 0 h 2752724"/>
              <a:gd name="connsiteX1" fmla="*/ 12192000 w 12192000"/>
              <a:gd name="connsiteY1" fmla="*/ 0 h 2752724"/>
              <a:gd name="connsiteX2" fmla="*/ 12192000 w 12192000"/>
              <a:gd name="connsiteY2" fmla="*/ 2752724 h 2752724"/>
              <a:gd name="connsiteX3" fmla="*/ 0 w 12192000"/>
              <a:gd name="connsiteY3" fmla="*/ 2752724 h 27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52724">
                <a:moveTo>
                  <a:pt x="0" y="0"/>
                </a:moveTo>
                <a:lnTo>
                  <a:pt x="12192000" y="0"/>
                </a:lnTo>
                <a:lnTo>
                  <a:pt x="12192000" y="2752724"/>
                </a:lnTo>
                <a:lnTo>
                  <a:pt x="0" y="27527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112" Type="http://schemas.openxmlformats.org/officeDocument/2006/relationships/theme" Target="../theme/theme2.xml"/><Relationship Id="rId16" Type="http://schemas.openxmlformats.org/officeDocument/2006/relationships/slideLayout" Target="../slideLayouts/slideLayout28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7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08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66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04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B75024F-8A4E-475D-99F8-07373FF9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27905"/>
            <a:ext cx="10922000" cy="502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38" r:id="rId65"/>
    <p:sldLayoutId id="2147483739" r:id="rId66"/>
    <p:sldLayoutId id="2147483740" r:id="rId67"/>
    <p:sldLayoutId id="2147483741" r:id="rId68"/>
    <p:sldLayoutId id="2147483742" r:id="rId69"/>
    <p:sldLayoutId id="2147483743" r:id="rId70"/>
    <p:sldLayoutId id="2147483744" r:id="rId71"/>
    <p:sldLayoutId id="2147483745" r:id="rId72"/>
    <p:sldLayoutId id="2147483746" r:id="rId73"/>
    <p:sldLayoutId id="2147483747" r:id="rId74"/>
    <p:sldLayoutId id="2147483748" r:id="rId75"/>
    <p:sldLayoutId id="2147483749" r:id="rId76"/>
    <p:sldLayoutId id="2147483750" r:id="rId77"/>
    <p:sldLayoutId id="2147483751" r:id="rId78"/>
    <p:sldLayoutId id="2147483752" r:id="rId79"/>
    <p:sldLayoutId id="2147483753" r:id="rId80"/>
    <p:sldLayoutId id="2147483754" r:id="rId81"/>
    <p:sldLayoutId id="2147483755" r:id="rId82"/>
    <p:sldLayoutId id="2147483756" r:id="rId83"/>
    <p:sldLayoutId id="2147483757" r:id="rId84"/>
    <p:sldLayoutId id="2147483758" r:id="rId85"/>
    <p:sldLayoutId id="2147483759" r:id="rId86"/>
    <p:sldLayoutId id="2147483760" r:id="rId87"/>
    <p:sldLayoutId id="2147483761" r:id="rId88"/>
    <p:sldLayoutId id="2147483762" r:id="rId89"/>
    <p:sldLayoutId id="2147483763" r:id="rId90"/>
    <p:sldLayoutId id="2147483764" r:id="rId91"/>
    <p:sldLayoutId id="2147483765" r:id="rId92"/>
    <p:sldLayoutId id="2147483766" r:id="rId93"/>
    <p:sldLayoutId id="2147483767" r:id="rId94"/>
    <p:sldLayoutId id="2147483768" r:id="rId95"/>
    <p:sldLayoutId id="2147483769" r:id="rId96"/>
    <p:sldLayoutId id="2147483770" r:id="rId97"/>
    <p:sldLayoutId id="2147483771" r:id="rId98"/>
    <p:sldLayoutId id="2147483772" r:id="rId99"/>
    <p:sldLayoutId id="2147483773" r:id="rId100"/>
    <p:sldLayoutId id="2147483774" r:id="rId101"/>
    <p:sldLayoutId id="2147483775" r:id="rId102"/>
    <p:sldLayoutId id="2147483776" r:id="rId103"/>
    <p:sldLayoutId id="2147483777" r:id="rId104"/>
    <p:sldLayoutId id="2147483778" r:id="rId105"/>
    <p:sldLayoutId id="2147483779" r:id="rId106"/>
    <p:sldLayoutId id="2147483780" r:id="rId107"/>
    <p:sldLayoutId id="2147483781" r:id="rId108"/>
    <p:sldLayoutId id="2147483782" r:id="rId109"/>
    <p:sldLayoutId id="2147483783" r:id="rId110"/>
    <p:sldLayoutId id="2147483784" r:id="rId1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Raleway Black" panose="020B0A03030101060003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7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D1C2C1-E2AB-71E7-8BD1-9AEF20FDB72E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92534369-0FEF-5A7A-4327-C8C9CCB42A30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5F351449-A60A-38CB-E81E-DC77268E9971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1DA3AD5-A7F5-793B-1F4A-20DA0F68E178}"/>
              </a:ext>
            </a:extLst>
          </p:cNvPr>
          <p:cNvSpPr txBox="1">
            <a:spLocks/>
          </p:cNvSpPr>
          <p:nvPr/>
        </p:nvSpPr>
        <p:spPr>
          <a:xfrm>
            <a:off x="1033173" y="4525147"/>
            <a:ext cx="7004037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Intercept Outcomes Tool </a:t>
            </a:r>
            <a:endParaRPr lang="en-AU" dirty="0">
              <a:solidFill>
                <a:srgbClr val="CBDB2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30AB92-800B-17E4-2505-AD7C8D23FCC0}"/>
              </a:ext>
            </a:extLst>
          </p:cNvPr>
          <p:cNvSpPr txBox="1">
            <a:spLocks/>
          </p:cNvSpPr>
          <p:nvPr/>
        </p:nvSpPr>
        <p:spPr>
          <a:xfrm>
            <a:off x="1033172" y="5103662"/>
            <a:ext cx="7004037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800" b="0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Operator Regulatory Performance Program</a:t>
            </a:r>
            <a:endParaRPr lang="en-AU" sz="2800" b="0" dirty="0">
              <a:solidFill>
                <a:srgbClr val="CBDB2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721E19-DF68-AF36-CE8F-8C5A76385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7" y="3479567"/>
            <a:ext cx="3420000" cy="5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1E2BB-C5C2-FBB1-8C2D-E770F0510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47E298-00EF-2DEF-E9A9-939533A6AF63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6C4D2517-4DEB-F16D-9E3F-37537CD34A6B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49CCCAA-921C-05D1-5326-4F226D840C07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6EBC6A6-8CB7-496B-36DC-222595B2A53D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6430706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 startAt="2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do I verify my identity?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9EF89-6358-4879-9190-6B79F8884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645C-E8AE-DC2C-2F61-2DA16101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F3E83B9F-D329-A5FF-4044-51BA1C0C9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C2199C0-27AA-3D27-AE27-8761B21E714D}"/>
              </a:ext>
            </a:extLst>
          </p:cNvPr>
          <p:cNvSpPr txBox="1">
            <a:spLocks/>
          </p:cNvSpPr>
          <p:nvPr/>
        </p:nvSpPr>
        <p:spPr>
          <a:xfrm>
            <a:off x="769847" y="5621425"/>
            <a:ext cx="5030877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on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Registrations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’, then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Registration Details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0A90E-7E6A-2933-DEF3-D929EFEF561F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7903B101-336D-2789-EDF8-03852032F6D7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verify my identity?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38D85-FF17-BE4A-8B30-2C8036DD2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467C3E8-7D88-65E5-A021-B80B349AAA0A}"/>
              </a:ext>
            </a:extLst>
          </p:cNvPr>
          <p:cNvSpPr txBox="1">
            <a:spLocks/>
          </p:cNvSpPr>
          <p:nvPr/>
        </p:nvSpPr>
        <p:spPr>
          <a:xfrm>
            <a:off x="6391278" y="5613575"/>
            <a:ext cx="5400676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Tick the confirmation box, then click on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Continue to verification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 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endParaRPr lang="en-AU" sz="16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5C6F2-4FE1-2F41-FBCF-E42179848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65" y="1718813"/>
            <a:ext cx="5850030" cy="367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663577-3E0B-1DAB-B149-3BC04F8B9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297" y="1718813"/>
            <a:ext cx="5847938" cy="3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2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F2DB8-5479-5DE8-5334-1DC7B6389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4A3306DB-C663-32B4-AF98-097652BE2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116F254-479A-269F-1AA7-13D85A9A608E}"/>
              </a:ext>
            </a:extLst>
          </p:cNvPr>
          <p:cNvSpPr txBox="1">
            <a:spLocks/>
          </p:cNvSpPr>
          <p:nvPr/>
        </p:nvSpPr>
        <p:spPr>
          <a:xfrm>
            <a:off x="624729" y="5452813"/>
            <a:ext cx="4921088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Your first and last name must match your ID name.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Enter your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Date of Birth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’, 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then click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Continue to verification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529A7-4BB4-425A-7C41-C52882379F46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BDB71BCA-D603-8D25-86A8-DA1A7A2E9106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verify my identity?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92550-3B99-3A14-07DD-EE225BA29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B09B55C-C9EB-A33B-7706-20D4F3E2E1C2}"/>
              </a:ext>
            </a:extLst>
          </p:cNvPr>
          <p:cNvSpPr txBox="1">
            <a:spLocks/>
          </p:cNvSpPr>
          <p:nvPr/>
        </p:nvSpPr>
        <p:spPr>
          <a:xfrm>
            <a:off x="6110142" y="5452813"/>
            <a:ext cx="5682877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b="1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Select the ID for verification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then complete the fields.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Tick the confirmation box.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Verify these details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583F3-13A4-A7DC-3750-1156C1EF8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35" y="1718813"/>
            <a:ext cx="5527677" cy="34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278300-81FA-5060-0695-7AB1FBF39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98" y="1701000"/>
            <a:ext cx="5837967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3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2EF48-C758-E0A7-0E7F-7D0FE34B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528902-BC85-10E6-B6C8-E997827ADF16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010108B-A60E-8599-9925-1BDA7584941A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8B594F1D-6E7A-6AE4-9BC5-A783862E7831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C0437AE-430F-8F95-DD4E-A32D302569E0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8430038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 startAt="3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do I link vehicle registrations to my NHVR Go account?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93AD6-833E-298E-D67A-5E60D92E3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9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8F5F7-32FE-F55A-EC84-FDDB80D0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8436F8C4-D0B6-DC05-1067-ABE54BA1A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A43317-5696-6059-4F97-30B95CEBD420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55A550FE-FEB1-747A-A74C-92544967A01D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link vehicle registrations to my NHVR Go account?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1BEAB-687C-8DA1-98A6-6B5FF7AF8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81179BE-51EB-158C-56D0-CDD3C542602F}"/>
              </a:ext>
            </a:extLst>
          </p:cNvPr>
          <p:cNvSpPr txBox="1">
            <a:spLocks/>
          </p:cNvSpPr>
          <p:nvPr/>
        </p:nvSpPr>
        <p:spPr>
          <a:xfrm>
            <a:off x="7182466" y="5621425"/>
            <a:ext cx="3567258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</a:t>
            </a:r>
            <a:r>
              <a:rPr lang="en-AU" sz="1600" b="1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Link Registration Accounts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59C6C4-317F-211C-087B-1B1F2A543730}"/>
              </a:ext>
            </a:extLst>
          </p:cNvPr>
          <p:cNvSpPr txBox="1">
            <a:spLocks/>
          </p:cNvSpPr>
          <p:nvPr/>
        </p:nvSpPr>
        <p:spPr>
          <a:xfrm>
            <a:off x="769847" y="5621425"/>
            <a:ext cx="5030877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on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Registrations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’, then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Registration Details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5C304-2D39-4F3E-7AB2-F7866ECB3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08" y="1701000"/>
            <a:ext cx="5661799" cy="367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46B9C-98F1-F5CA-D401-AE3895D46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142" y="1701000"/>
            <a:ext cx="5711907" cy="3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6F47-11EA-6792-0B36-BC4E22CA1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33D81EF4-69C0-7213-8459-C52FCA0123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6A5C42-7695-1FDF-EEB0-7E9ABBCA5B76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B24E8E9-F854-D8CA-5146-C6EE261DE0B3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link vehicle registrations to my NHVR Go account?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2A74A-590F-F1A5-A03C-542B4FE56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54AEE0C-08FE-871C-0F34-64483C83F0E6}"/>
              </a:ext>
            </a:extLst>
          </p:cNvPr>
          <p:cNvSpPr txBox="1">
            <a:spLocks/>
          </p:cNvSpPr>
          <p:nvPr/>
        </p:nvSpPr>
        <p:spPr>
          <a:xfrm>
            <a:off x="7182465" y="5621425"/>
            <a:ext cx="3938381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Select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Account type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and complete the other required fields.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140154-8E72-AB7D-7CF9-376B4E2D058F}"/>
              </a:ext>
            </a:extLst>
          </p:cNvPr>
          <p:cNvSpPr txBox="1">
            <a:spLocks/>
          </p:cNvSpPr>
          <p:nvPr/>
        </p:nvSpPr>
        <p:spPr>
          <a:xfrm>
            <a:off x="769847" y="5621425"/>
            <a:ext cx="5030877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Select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State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of registration and enter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Customer Reference Number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0518D-AA16-F7B2-0EAD-56A21074C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691519"/>
            <a:ext cx="5727730" cy="367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A89CF5-6FFA-0C9A-7068-4A1ED489E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200" y="1691519"/>
            <a:ext cx="5749391" cy="3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B9112-8536-B0DA-88D3-F90A9C3C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44824A2A-643A-29FA-74BD-0A72490E82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1AB69E-C3BE-E74A-DDCF-CCD2210B3BF6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791AAA3C-F05A-92BD-35F5-C217C31D4B49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link vehicle registrations to my NHVR Go account?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C9C45-3689-EECA-2363-90694B379F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DD6B2B3-ED31-DBD3-48D8-5987DDD9CAF3}"/>
              </a:ext>
            </a:extLst>
          </p:cNvPr>
          <p:cNvSpPr txBox="1">
            <a:spLocks/>
          </p:cNvSpPr>
          <p:nvPr/>
        </p:nvSpPr>
        <p:spPr>
          <a:xfrm>
            <a:off x="7182465" y="5621425"/>
            <a:ext cx="3938381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Review the terms and conditions. 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Tick 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Agree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to the terms and conditions. 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F4411-E26A-295D-C211-F816AE5F4DEB}"/>
              </a:ext>
            </a:extLst>
          </p:cNvPr>
          <p:cNvSpPr txBox="1">
            <a:spLocks/>
          </p:cNvSpPr>
          <p:nvPr/>
        </p:nvSpPr>
        <p:spPr>
          <a:xfrm>
            <a:off x="769847" y="5621425"/>
            <a:ext cx="5030877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Enter a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egistration plate number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’, then enter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Garaged address postcode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3E5E5-FB81-A4C2-92BD-2B069ACF1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34" y="1691519"/>
            <a:ext cx="5739142" cy="367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6F494-3E18-9F6A-1F83-E4604BFCE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691519"/>
            <a:ext cx="5745880" cy="3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0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636C89-9A68-5FB8-ECAD-DF1B1368F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937A95-1E8F-9266-547C-188EB52CD60F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4CEE9F65-7B35-6229-4ABF-81BEBD48F811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AAA059EA-BF3C-5C66-A07A-806C4164552A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F515993-0CE0-2DE4-1C34-008BCFA35ECB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8430038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 startAt="4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do I know if I have administrator access to authorise other users?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715EA-5B9D-8324-FA14-625974D44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1F434-146A-597C-CA7E-DA34962F3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47C9990C-616F-71C9-BFB9-C294CEF17D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DC385-13FD-CAC0-E960-CF7C09B835FF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DCF5AC38-DF0D-BAAC-10AF-E904349D36BC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know if I have administrator access to authorise other users?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9EA65-55A1-3561-D9D2-E303453C2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7FBF3BF-1560-E009-A65D-44EACF126C5F}"/>
              </a:ext>
            </a:extLst>
          </p:cNvPr>
          <p:cNvSpPr txBox="1">
            <a:spLocks/>
          </p:cNvSpPr>
          <p:nvPr/>
        </p:nvSpPr>
        <p:spPr>
          <a:xfrm>
            <a:off x="6860312" y="5621425"/>
            <a:ext cx="4373809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Go to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 Customer Account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page.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6AAA4-B2C4-9DD4-6CFC-22AA4540B8B5}"/>
              </a:ext>
            </a:extLst>
          </p:cNvPr>
          <p:cNvSpPr txBox="1">
            <a:spLocks/>
          </p:cNvSpPr>
          <p:nvPr/>
        </p:nvSpPr>
        <p:spPr>
          <a:xfrm>
            <a:off x="1640665" y="5621425"/>
            <a:ext cx="3201262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Log in to your NHVR Go account.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0A6CD-2F60-557F-F3BB-803FA56EA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37" y="1691518"/>
            <a:ext cx="5678118" cy="373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AC8BD-EF67-8340-84F7-BF38A974A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59" y="1691518"/>
            <a:ext cx="5463317" cy="37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9C339-C678-BFAC-8F68-D881505D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4144E3FE-10F7-8DCB-6B71-80D1C3389A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4181E3-6397-600D-08C3-623EB0741E1E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F8FD250-AFDB-20B1-BBCC-7FEE903CA76A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know if I have administrator access to authorise other users?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E1F6-9978-ECA5-FE18-F88F1D81F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23216BF-C237-4D07-52CC-9A94F12FCADB}"/>
              </a:ext>
            </a:extLst>
          </p:cNvPr>
          <p:cNvSpPr txBox="1">
            <a:spLocks/>
          </p:cNvSpPr>
          <p:nvPr/>
        </p:nvSpPr>
        <p:spPr>
          <a:xfrm>
            <a:off x="6860312" y="5621425"/>
            <a:ext cx="4373809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Access Level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column shows your level of access (e.g.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Administrator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or others).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F1518-80C3-E982-6178-83B94783C9E4}"/>
              </a:ext>
            </a:extLst>
          </p:cNvPr>
          <p:cNvSpPr txBox="1">
            <a:spLocks/>
          </p:cNvSpPr>
          <p:nvPr/>
        </p:nvSpPr>
        <p:spPr>
          <a:xfrm>
            <a:off x="2139065" y="5621425"/>
            <a:ext cx="2156272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tab.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E706A-4D67-241F-A6A2-8274BD59F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66" y="1691518"/>
            <a:ext cx="5631270" cy="3831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4570D-5B38-CDCB-05C4-4A5EDB1C6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595" y="1691518"/>
            <a:ext cx="5638285" cy="38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B465A-F775-937A-2F80-85F70CCC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2602CC-9EB1-0E4B-7699-F151D53F34BC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16258B40-D102-B797-8A87-E9CF817DE91C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833ECDD-F55B-A338-569C-BC88E937E4A3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83ADEB0-B709-000C-319A-50ECE61B5CFF}"/>
              </a:ext>
            </a:extLst>
          </p:cNvPr>
          <p:cNvSpPr txBox="1">
            <a:spLocks/>
          </p:cNvSpPr>
          <p:nvPr/>
        </p:nvSpPr>
        <p:spPr>
          <a:xfrm>
            <a:off x="1317266" y="1519848"/>
            <a:ext cx="2984088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Contents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8E7B482-6683-BE45-AF5F-74ADFF2B80F0}"/>
              </a:ext>
            </a:extLst>
          </p:cNvPr>
          <p:cNvSpPr txBox="1">
            <a:spLocks/>
          </p:cNvSpPr>
          <p:nvPr/>
        </p:nvSpPr>
        <p:spPr>
          <a:xfrm>
            <a:off x="1317264" y="3320208"/>
            <a:ext cx="6174206" cy="21600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pt-BR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the Intercept Outcomes Tool?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and where do I access the tool?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authorise other users to view the tool?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you can see and why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F284D-E276-30A9-1B7A-136B78BEC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8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020E0-7A8D-4FE1-DFAE-AB9F70FF9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20E4FC-D9C2-3634-0921-2F2F867247C7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8A9848A6-35F5-845A-3B40-851322A87DDD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138E7B9-9EA0-D7A3-59EF-A51B007FD023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C731436-BF03-C726-C2D2-824547CE7C77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8430038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 startAt="5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do I authorise a user to view the tool?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7C47E-97A6-748E-62D3-4EB0C9552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F6CC7-56DA-15CB-C308-A2446D56F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78F2C22-F59E-0FCF-BD87-644C26B092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C579D-B3FA-3AB6-B1DD-1C8DE57B56B9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62880-FCAC-771B-E039-F7D7E81A4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10E8897-A7C0-BA72-A587-C6354E2C0252}"/>
              </a:ext>
            </a:extLst>
          </p:cNvPr>
          <p:cNvSpPr txBox="1">
            <a:spLocks/>
          </p:cNvSpPr>
          <p:nvPr/>
        </p:nvSpPr>
        <p:spPr>
          <a:xfrm>
            <a:off x="6860312" y="5621425"/>
            <a:ext cx="4373809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Go to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 Customer Account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page.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E151D2-5439-E173-9FB2-5FE60A357B64}"/>
              </a:ext>
            </a:extLst>
          </p:cNvPr>
          <p:cNvSpPr txBox="1">
            <a:spLocks/>
          </p:cNvSpPr>
          <p:nvPr/>
        </p:nvSpPr>
        <p:spPr>
          <a:xfrm>
            <a:off x="1640665" y="5621425"/>
            <a:ext cx="3201262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Log in to your NHVR Go account.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1B8D2-F1C8-9523-EF36-3E48AB435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37" y="1691518"/>
            <a:ext cx="5678118" cy="373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5EF0A-D016-64FB-251B-B64170014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59" y="1691518"/>
            <a:ext cx="5463317" cy="3733922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F1D3273-C987-7FC2-E6BB-A4528B7B737F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authorise a user to view the tool?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7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32CCB-0F74-7EBB-3C88-6055F2F08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10F3CFA2-0509-2093-F142-25661130D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37D2B1-6587-31E4-9537-6BE7771575EF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ABFF3BC-0F6C-A32E-90D2-16160A3403C9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authorise a user to view the tool?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BBC87-A4A8-B544-6C35-CA22D8DBE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AC4399F-0D85-A06A-C5CD-B77459081AD7}"/>
              </a:ext>
            </a:extLst>
          </p:cNvPr>
          <p:cNvSpPr txBox="1">
            <a:spLocks/>
          </p:cNvSpPr>
          <p:nvPr/>
        </p:nvSpPr>
        <p:spPr>
          <a:xfrm>
            <a:off x="7818767" y="5621425"/>
            <a:ext cx="2335939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the user’s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Name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2F6C0-BD39-C821-55A9-0B8D0471F71B}"/>
              </a:ext>
            </a:extLst>
          </p:cNvPr>
          <p:cNvSpPr txBox="1">
            <a:spLocks/>
          </p:cNvSpPr>
          <p:nvPr/>
        </p:nvSpPr>
        <p:spPr>
          <a:xfrm>
            <a:off x="2139065" y="5621425"/>
            <a:ext cx="2156272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tab.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7E1DD-F8DC-988B-A75F-61A692F3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66" y="1691518"/>
            <a:ext cx="5631270" cy="3831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C58EF-88B8-E5F7-D094-D858FDFAE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548" y="1687245"/>
            <a:ext cx="5644266" cy="3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AD9F5-0DCE-AB88-4A73-EC766828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38E32C0D-3E0A-546C-7207-2A80400D5C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5D0EE2-1C0E-D7C6-4FF6-7A5E16076FBB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6CD7B2B-96FB-415E-177C-10853C8104C9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authorise a user to view the tool?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C67A1-162E-BA06-10C0-54F5F934E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32322F2-A7AE-3788-64ED-84B1449C0592}"/>
              </a:ext>
            </a:extLst>
          </p:cNvPr>
          <p:cNvSpPr txBox="1">
            <a:spLocks/>
          </p:cNvSpPr>
          <p:nvPr/>
        </p:nvSpPr>
        <p:spPr>
          <a:xfrm>
            <a:off x="6158374" y="5523207"/>
            <a:ext cx="5651234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Scroll to the bottom of the page. 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Tick the 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user’s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Authorised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box for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Intercept outcomes ORRP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Save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CDE492-DFD2-025F-A0B1-AF0538B3BE55}"/>
              </a:ext>
            </a:extLst>
          </p:cNvPr>
          <p:cNvSpPr txBox="1">
            <a:spLocks/>
          </p:cNvSpPr>
          <p:nvPr/>
        </p:nvSpPr>
        <p:spPr>
          <a:xfrm>
            <a:off x="260753" y="5523207"/>
            <a:ext cx="5651234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 customer account membership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page will open.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65EC7-2DC6-B74B-DDFC-0D3F86E0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59" y="1691518"/>
            <a:ext cx="5651234" cy="383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92ED1-0D9B-92BC-BCC6-07FD298CF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374" y="1691518"/>
            <a:ext cx="5651234" cy="38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0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53A1E-99EE-B2D7-BEA6-3AF949A7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FF92B5-61C6-80B2-6A88-7E4ED5FF879B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9C5758FB-CBE4-B43D-2F22-B6A175F90A9B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4EF422E-E229-B85C-A7CF-7CD8B427147E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2F1796F-BCC9-8C7F-FEAF-016CC5B1F016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8430038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 startAt="6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Where can I find the tool in     NHVR Go?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CDD80-6DE6-1DAD-CDCF-AFAFAED52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07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832E4-35C9-0272-C4B7-59772FC70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894C058F-9204-02D4-221A-3C05B27C2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1EF67-BA84-FCB7-738E-1323E5EAC93F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79B6A0F7-C8AC-7131-271C-0EBC8D229BF0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Where can I find the tool in NHVR Go?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45E41-8987-2B13-C540-3592ED11D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8597A73-EE6A-F824-8786-F8CB4FC765CB}"/>
              </a:ext>
            </a:extLst>
          </p:cNvPr>
          <p:cNvSpPr txBox="1">
            <a:spLocks/>
          </p:cNvSpPr>
          <p:nvPr/>
        </p:nvSpPr>
        <p:spPr>
          <a:xfrm>
            <a:off x="6158374" y="5523207"/>
            <a:ext cx="5651234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Alternatively, from the home page, 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lick the 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Intercept Outcomes Tool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box.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endParaRPr lang="en-AU" sz="5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200" b="1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Note</a:t>
            </a:r>
            <a:r>
              <a:rPr lang="en-AU" sz="12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if the ‘</a:t>
            </a:r>
            <a:r>
              <a:rPr lang="en-AU" sz="12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Intercept Outcomes Tool</a:t>
            </a:r>
            <a:r>
              <a:rPr lang="en-AU" sz="12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is not available, please ensure you are authorised to view it.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18C328-1B34-8C59-5F70-52F0BAC0F3F3}"/>
              </a:ext>
            </a:extLst>
          </p:cNvPr>
          <p:cNvSpPr txBox="1">
            <a:spLocks/>
          </p:cNvSpPr>
          <p:nvPr/>
        </p:nvSpPr>
        <p:spPr>
          <a:xfrm>
            <a:off x="164959" y="5523207"/>
            <a:ext cx="5651234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n-AU" sz="1600" b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menu bar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then select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Intercept Outcomes Tool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AU" sz="16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1873AB-F712-4D7D-F196-E17AEC3B9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93" y="1696517"/>
            <a:ext cx="5594400" cy="38066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40995-9CC4-CA79-30F1-FFE3EE7B1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374" y="1696517"/>
            <a:ext cx="5557803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0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286F6-A88C-988E-CEB9-1D8F08CE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AEC8C5C9-AE07-1902-E027-5722B024B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93E96E-4521-855D-2E43-F9A5E43B0423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B4EB6AB-661D-B64D-76B5-7EDFE08EDB2D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Where can I find the tool in NHVR Go?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0F983-1BF8-5E2A-95B9-7B7428E8D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AE85B12-31EB-6DD7-A48D-BA9B110ACC97}"/>
              </a:ext>
            </a:extLst>
          </p:cNvPr>
          <p:cNvSpPr txBox="1">
            <a:spLocks/>
          </p:cNvSpPr>
          <p:nvPr/>
        </p:nvSpPr>
        <p:spPr>
          <a:xfrm>
            <a:off x="7107608" y="5523207"/>
            <a:ext cx="4117740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Once you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Agree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the tool will load.</a:t>
            </a:r>
            <a:endParaRPr lang="en-AU" sz="16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4FBD43-4F7A-7E7B-4B82-2543358B6191}"/>
              </a:ext>
            </a:extLst>
          </p:cNvPr>
          <p:cNvSpPr txBox="1">
            <a:spLocks/>
          </p:cNvSpPr>
          <p:nvPr/>
        </p:nvSpPr>
        <p:spPr>
          <a:xfrm>
            <a:off x="214763" y="5523207"/>
            <a:ext cx="5601430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2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first time any user on an account accesses the tool, the consent statement will appear. Once accepted, it will not appear again.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Review the consent statement and click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Agree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to continue.</a:t>
            </a:r>
            <a:endParaRPr lang="en-AU" sz="16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6CD1F4-730F-20B1-E51F-69717D40E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1691518"/>
            <a:ext cx="5626216" cy="382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4B3396-1582-555E-06A1-1AD2D880B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693" y="1691518"/>
            <a:ext cx="5581570" cy="38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34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91B6D-6CE7-1EB6-5F5B-06D5D0209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E04EC8-343C-A122-9E75-20B964678A78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A37759B6-1B8A-37C4-F958-6821DD379A14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40BE6BD-CE5D-7168-01BE-BF471D785E25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AA0EF76-1341-9D75-C060-64168AFB0E6A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8430038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 startAt="7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Navigating the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162D2-A9D6-2B1B-B104-5D72EBF0E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1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46B02-8675-7FA6-15B1-D8A8647FB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98CD35A2-035A-9253-BE0E-1D83B73F0B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776FD45-AFB9-9A2A-D6B4-9B160CD1EE3B}"/>
              </a:ext>
            </a:extLst>
          </p:cNvPr>
          <p:cNvSpPr txBox="1">
            <a:spLocks/>
          </p:cNvSpPr>
          <p:nvPr/>
        </p:nvSpPr>
        <p:spPr>
          <a:xfrm>
            <a:off x="7612991" y="4336445"/>
            <a:ext cx="4647574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Image fill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005E6-9B8A-4913-3B29-CD55F56D9DA5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EC82A70-9968-090D-C1E7-67D76E54921F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Tool overview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5A996-AECB-807D-CCA4-68652E5B6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629EF5-6ABF-209F-F7D2-256D6A33ECF7}"/>
              </a:ext>
            </a:extLst>
          </p:cNvPr>
          <p:cNvSpPr/>
          <p:nvPr/>
        </p:nvSpPr>
        <p:spPr>
          <a:xfrm>
            <a:off x="305909" y="1690536"/>
            <a:ext cx="3420000" cy="324000"/>
          </a:xfrm>
          <a:prstGeom prst="rect">
            <a:avLst/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tool shows: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8BE3D22-6BB9-8350-86DB-75DEFC393A72}"/>
              </a:ext>
            </a:extLst>
          </p:cNvPr>
          <p:cNvSpPr txBox="1">
            <a:spLocks/>
          </p:cNvSpPr>
          <p:nvPr/>
        </p:nvSpPr>
        <p:spPr>
          <a:xfrm>
            <a:off x="405717" y="2215428"/>
            <a:ext cx="3220384" cy="368306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All NHVR intercepts and the outcomes.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Vehicle details.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State of intercept.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Date and time of intercept.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Compliance actions issued to the vehicle(s).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Defect severity.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Offence category.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HVNL risk level.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AB473-2484-85D3-4496-0900355CB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76" y="1672564"/>
            <a:ext cx="6980400" cy="4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9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91166-BA14-110B-0B8D-6176303DB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649AE411-D023-9ED4-FC80-0CA388098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0D5D198-9F31-8D96-1D24-9FB85CA88E27}"/>
              </a:ext>
            </a:extLst>
          </p:cNvPr>
          <p:cNvSpPr txBox="1">
            <a:spLocks/>
          </p:cNvSpPr>
          <p:nvPr/>
        </p:nvSpPr>
        <p:spPr>
          <a:xfrm>
            <a:off x="7612991" y="4336445"/>
            <a:ext cx="4647574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Image fill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571F2-4DE5-9F7C-1958-52B17F077262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38B03D91-2B59-5114-1190-6BA5531EC643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Parts of the tool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6F4A8-94D6-FE07-A73C-5F89505E2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E5C215-10F8-5B34-17A9-829D62515A6B}"/>
              </a:ext>
            </a:extLst>
          </p:cNvPr>
          <p:cNvSpPr/>
          <p:nvPr/>
        </p:nvSpPr>
        <p:spPr>
          <a:xfrm>
            <a:off x="305909" y="1690536"/>
            <a:ext cx="3420000" cy="324000"/>
          </a:xfrm>
          <a:prstGeom prst="rect">
            <a:avLst/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tool has 3 main parts: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DC02CD4-73C7-2170-E11D-EF0A3C143833}"/>
              </a:ext>
            </a:extLst>
          </p:cNvPr>
          <p:cNvSpPr txBox="1">
            <a:spLocks/>
          </p:cNvSpPr>
          <p:nvPr/>
        </p:nvSpPr>
        <p:spPr>
          <a:xfrm>
            <a:off x="405717" y="2215428"/>
            <a:ext cx="3220384" cy="17851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Intercepts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section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Compliance Actions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section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b="1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Filter/</a:t>
            </a:r>
            <a:r>
              <a:rPr lang="en-AU" sz="1400" b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AU" sz="1400" b="1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licer 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tool.</a:t>
            </a:r>
          </a:p>
          <a:p>
            <a:pPr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Each of these parts is explored in more detail shortly.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D9B76-00D0-FEF3-E13B-5675A8E62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769" y="1690536"/>
            <a:ext cx="8168814" cy="46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0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AC7D6-7D5C-7438-768D-B5D18C6C3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AF348B-E467-BD4F-25D0-607DEECD5215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B224B37-DD57-CCD4-7C8B-23FD319A829A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E9DB69D1-D198-A505-5E5A-3B613D561FD3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2D9BDC9-DB5D-3EB1-23EF-A12681269A85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6096000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is the Intercept Outcomes Tool?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50400-2425-A64A-16A1-5D20E1C40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4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F1816-6A09-F6B1-7BB6-A8956440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15310FF4-37CA-582B-DAE8-5C4E8E9105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3BBDD2-58E9-0663-948E-FB566B025DE8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A4D82-48E3-629A-350D-CC9326B91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3F91CCB-4008-7231-7F5D-A978DB7F4E21}"/>
              </a:ext>
            </a:extLst>
          </p:cNvPr>
          <p:cNvSpPr txBox="1">
            <a:spLocks/>
          </p:cNvSpPr>
          <p:nvPr/>
        </p:nvSpPr>
        <p:spPr>
          <a:xfrm>
            <a:off x="6824381" y="5523207"/>
            <a:ext cx="4815158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can be filtered by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Date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Intercept State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Notice category/type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Plate number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and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Notice number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’. 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2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tool will automatically update results based on selected filters.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4BD070-1087-2F3F-363F-4459299D520B}"/>
              </a:ext>
            </a:extLst>
          </p:cNvPr>
          <p:cNvSpPr txBox="1">
            <a:spLocks/>
          </p:cNvSpPr>
          <p:nvPr/>
        </p:nvSpPr>
        <p:spPr>
          <a:xfrm>
            <a:off x="1654163" y="5523207"/>
            <a:ext cx="2841946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 on the filter/slicer icon. </a:t>
            </a:r>
            <a:endParaRPr lang="en-AU" sz="16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9480C23-E52E-0F8C-51FD-686A08574F26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How does filtering work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5042C9-E74B-CFB6-045B-3A0C028F4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554" y="1681289"/>
            <a:ext cx="3698068" cy="367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CB1839-F26C-4F37-ADA4-39378C897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82" y="1681289"/>
            <a:ext cx="5402308" cy="3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9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641E-C417-D112-5BFE-2DC4672AE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95053598-9C24-6CC2-6133-45D4B4EC32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0CC215-E949-D1B6-171A-C7EAF9076A0D}"/>
              </a:ext>
            </a:extLst>
          </p:cNvPr>
          <p:cNvSpPr txBox="1">
            <a:spLocks/>
          </p:cNvSpPr>
          <p:nvPr/>
        </p:nvSpPr>
        <p:spPr>
          <a:xfrm>
            <a:off x="7612991" y="4336445"/>
            <a:ext cx="4647574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Image fill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F0F1D-0054-D0DE-BF87-0C5C7D5FDD1D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3BA6052-9B68-761B-C1DE-2FA7484C68B6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Intercepts section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C7956-8BC8-BEF8-5B3B-686EC808C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6C8C7A-E43D-2F52-A04B-6DC6C494D6A0}"/>
              </a:ext>
            </a:extLst>
          </p:cNvPr>
          <p:cNvSpPr/>
          <p:nvPr/>
        </p:nvSpPr>
        <p:spPr>
          <a:xfrm>
            <a:off x="305909" y="1690536"/>
            <a:ext cx="3420000" cy="324000"/>
          </a:xfrm>
          <a:prstGeom prst="rect">
            <a:avLst/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Intercepts section tool has 3 tables: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09E917A-B5E1-2E4B-4476-4BF97EF06F1C}"/>
              </a:ext>
            </a:extLst>
          </p:cNvPr>
          <p:cNvSpPr txBox="1">
            <a:spLocks/>
          </p:cNvSpPr>
          <p:nvPr/>
        </p:nvSpPr>
        <p:spPr>
          <a:xfrm>
            <a:off x="405717" y="2215428"/>
            <a:ext cx="3220384" cy="37138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All intercepts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Compliant Intercepts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Non-compliant Intercepts (all)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  <a:p>
            <a:pPr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Intercepts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table displays all intercepts and includes a 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Compliance flag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to indicate whether each intercept is compliant or non-compliant.</a:t>
            </a:r>
          </a:p>
          <a:p>
            <a:pPr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Non-compliant Intercepts (all)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table includes a 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Notice category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' column, which shows the resulting compliance action for each non-compliant intercept.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6F6274-0743-3058-4950-749E621DC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667" y="1670942"/>
            <a:ext cx="711920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5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CDBCE-9294-DE76-98D9-0E47559C1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F41A67BB-EB24-1D10-1C32-6A4A1DA4C1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39B45D-29A6-AA64-EE6F-BE55A5A28772}"/>
              </a:ext>
            </a:extLst>
          </p:cNvPr>
          <p:cNvSpPr txBox="1">
            <a:spLocks/>
          </p:cNvSpPr>
          <p:nvPr/>
        </p:nvSpPr>
        <p:spPr>
          <a:xfrm>
            <a:off x="7612991" y="4336445"/>
            <a:ext cx="4647574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Image fill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7AA36-C467-A4A4-F1EF-1385F3D9D91F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DCE8E54-DE82-2F4F-A435-9F9039313DA8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Compliance Actions section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3D0EF-FBFA-5C88-6C5B-8C5DBEE34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9C2B91-EFB7-970C-BD81-83ADCB3FF388}"/>
              </a:ext>
            </a:extLst>
          </p:cNvPr>
          <p:cNvSpPr/>
          <p:nvPr/>
        </p:nvSpPr>
        <p:spPr>
          <a:xfrm>
            <a:off x="305909" y="1690536"/>
            <a:ext cx="3525862" cy="324000"/>
          </a:xfrm>
          <a:prstGeom prst="rect">
            <a:avLst/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Compliance Actions section has 7 tables: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E1AE293-8B30-C8C5-58DF-B105A908484F}"/>
              </a:ext>
            </a:extLst>
          </p:cNvPr>
          <p:cNvSpPr txBox="1">
            <a:spLocks/>
          </p:cNvSpPr>
          <p:nvPr/>
        </p:nvSpPr>
        <p:spPr>
          <a:xfrm>
            <a:off x="405717" y="2215428"/>
            <a:ext cx="3220384" cy="368306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Defects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nfringements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Education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Formal Warning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Offence Reports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Directions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Others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for example, licence suspension advice, unregistered vehicle advice, etc. </a:t>
            </a:r>
          </a:p>
          <a:p>
            <a:pPr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tabLst>
                <a:tab pos="457200" algn="l"/>
              </a:tabLst>
            </a:pPr>
            <a:endParaRPr lang="en-AU" sz="14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B71B1-E9D6-1CFC-1A83-B4A445348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861" y="1681290"/>
            <a:ext cx="7585148" cy="46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56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F8E6-D17D-AA51-2588-DDAB42047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BC42AB2-9F0B-77E9-5D47-CD9FCD52D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197141F-FFDD-C7B2-54F6-5A1EBB42B521}"/>
              </a:ext>
            </a:extLst>
          </p:cNvPr>
          <p:cNvSpPr txBox="1">
            <a:spLocks/>
          </p:cNvSpPr>
          <p:nvPr/>
        </p:nvSpPr>
        <p:spPr>
          <a:xfrm>
            <a:off x="7612991" y="4336445"/>
            <a:ext cx="4647574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Image fill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0F834-9D34-E3B1-CB6A-209CC7FAF858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2064D35-2BCC-7EC9-D922-E008DB37581E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Compliance Actions section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1ADA5-BD52-A273-4C85-DC6DE8D71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57EAA6-8582-B07F-7A74-6FD60DD91D81}"/>
              </a:ext>
            </a:extLst>
          </p:cNvPr>
          <p:cNvSpPr/>
          <p:nvPr/>
        </p:nvSpPr>
        <p:spPr>
          <a:xfrm>
            <a:off x="305909" y="1690536"/>
            <a:ext cx="3525862" cy="324000"/>
          </a:xfrm>
          <a:prstGeom prst="rect">
            <a:avLst/>
          </a:prstGeom>
          <a:solidFill>
            <a:srgbClr val="CB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Each table at a minimum will show: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3FE12B4-A898-70ED-3CB8-07B853CDBAC5}"/>
              </a:ext>
            </a:extLst>
          </p:cNvPr>
          <p:cNvSpPr txBox="1">
            <a:spLocks/>
          </p:cNvSpPr>
          <p:nvPr/>
        </p:nvSpPr>
        <p:spPr>
          <a:xfrm>
            <a:off x="405717" y="2215428"/>
            <a:ext cx="3220384" cy="17851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ntercept Date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Notice State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late number </a:t>
            </a:r>
            <a:r>
              <a:rPr lang="en-AU" sz="14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  <a:p>
            <a:pPr marL="342900" indent="-342900" algn="l" fontAlgn="ctr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Description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or ‘</a:t>
            </a:r>
            <a:r>
              <a:rPr lang="en-AU" sz="14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Offence category</a:t>
            </a:r>
            <a:r>
              <a:rPr lang="en-AU" sz="14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E1EBF0-AC81-7207-C4DF-760AB44E7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891" y="1690536"/>
            <a:ext cx="7585200" cy="49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AEB2-E12D-EA4F-6865-BC475A457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A28D381B-4D73-831C-CCE2-29BDA10B3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4DF8FB-2BB1-F542-93FB-51BFA9B568A7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7BC2F-830E-F472-1A2E-BF2575A20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4757228-1FBC-DE49-F1B7-E95785AFAE88}"/>
              </a:ext>
            </a:extLst>
          </p:cNvPr>
          <p:cNvSpPr txBox="1">
            <a:spLocks/>
          </p:cNvSpPr>
          <p:nvPr/>
        </p:nvSpPr>
        <p:spPr>
          <a:xfrm>
            <a:off x="6339336" y="5523207"/>
            <a:ext cx="5383249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will only display if the correct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Compliance Actions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tab is opened; otherwise, the table will be empty. </a:t>
            </a:r>
            <a:endParaRPr lang="en-AU" sz="12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93EDC-0B67-DA30-BEC7-7B50C06828DF}"/>
              </a:ext>
            </a:extLst>
          </p:cNvPr>
          <p:cNvSpPr txBox="1">
            <a:spLocks/>
          </p:cNvSpPr>
          <p:nvPr/>
        </p:nvSpPr>
        <p:spPr>
          <a:xfrm>
            <a:off x="469414" y="5523207"/>
            <a:ext cx="5626586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select a non-compliant intercept from the Intercepts table, the Compliance Actions table will update to show relevant results. 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C7A7BF5-F686-6F2E-3B7C-30D1771CB4C6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Other tool features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0BDDC5-F4D4-DBF0-276E-AD65E8536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86" y="1681289"/>
            <a:ext cx="5378778" cy="367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0753AA-5AE5-D4AD-EEB4-BABD1E59A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336" y="1681289"/>
            <a:ext cx="5385846" cy="3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11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975B7-E791-2D06-BA88-553A63B7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4CE630E4-E8C5-8AEB-C468-87B90FBF1A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9FD698-6267-D009-D995-FF01C3A415C5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195A8-C02E-B4DE-CDD3-273E07477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F4D1C-C04E-9F1D-A1A4-DEB27AD4D4C5}"/>
              </a:ext>
            </a:extLst>
          </p:cNvPr>
          <p:cNvSpPr txBox="1">
            <a:spLocks/>
          </p:cNvSpPr>
          <p:nvPr/>
        </p:nvSpPr>
        <p:spPr>
          <a:xfrm>
            <a:off x="469414" y="5523207"/>
            <a:ext cx="11309462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select a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Compliance Actions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tab,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Intercepts table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 updates to display only intercepts related to that action. For example,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Defects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Infringements</a:t>
            </a:r>
            <a:r>
              <a:rPr lang="en-AU" sz="16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’, etc.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189531A-716B-3B52-8DF1-F26304821ECC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Other tool features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EC95E0-554C-D9F9-CF07-4ADCE5764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25" y="1681289"/>
            <a:ext cx="5400038" cy="367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F91397-DD63-7BB0-445A-4FA7BAAB2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339" y="1681289"/>
            <a:ext cx="5388092" cy="36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0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CFAF3-BAF7-DC6C-2EAE-A76D7404E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A651F5-6D48-85A1-E299-6EC3DC3A94CC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6FCA5EA2-538E-FE63-C74F-F85AD8D62553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327F888-B98E-66BA-48D7-D723A56ACE8F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C8BD3741-5A72-9832-267B-3E6D306E785A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8430038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 startAt="8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you can see and why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23040-7177-0DD3-4E4C-2BAC164D2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9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A55FF-E999-5D18-DCEE-2F9777A4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9ABFF981-ED13-C61E-A2B5-114752D0B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77D6A7D-17CB-2346-3234-CF43AFC4087A}"/>
              </a:ext>
            </a:extLst>
          </p:cNvPr>
          <p:cNvSpPr txBox="1">
            <a:spLocks/>
          </p:cNvSpPr>
          <p:nvPr/>
        </p:nvSpPr>
        <p:spPr>
          <a:xfrm>
            <a:off x="593937" y="1685591"/>
            <a:ext cx="10786487" cy="2927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data is refreshed every 24 hours.</a:t>
            </a:r>
          </a:p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tool does not replace paper-based notices</a:t>
            </a:r>
          </a:p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Notices cannot be downloaded or cleared via the tool</a:t>
            </a:r>
          </a:p>
          <a:p>
            <a:pPr marR="0" lvl="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tabLst>
                <a:tab pos="457200" algn="l"/>
              </a:tabLst>
              <a:defRPr/>
            </a:pPr>
            <a:r>
              <a:rPr lang="en-AU" sz="1800" b="1" dirty="0">
                <a:solidFill>
                  <a:srgbClr val="1C3E6B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Vehicle combinations with more than one owner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1C3E6B">
                  <a:lumMod val="7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vehicle combinations with more than one owner, the compliance action will </a:t>
            </a:r>
            <a:r>
              <a:rPr kumimoji="0" lang="en-AU" sz="1600" b="1" i="0" u="sng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only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be visible to the owner of the non-compliant component (i.e., prime mover or trailer).</a:t>
            </a:r>
          </a:p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If you are not the owner of the non-compliant component or if you have not linked the vehicle to your NHVR Go account, the non-compliant intercept will appear in your tool, but you will not see the associated compliance action.</a:t>
            </a:r>
          </a:p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Example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C3E6B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If your prime mover was towing another company’s trailer and the defect was issued to the trailer, you will see the non-compliant intercept but not the compliance action.</a:t>
            </a:r>
          </a:p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1C3E6B">
                  <a:lumMod val="75000"/>
                </a:srgb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1C3E6B">
                  <a:lumMod val="7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7F7F7F"/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5DF3-A452-00A5-40C9-B1ECFEC5CE84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18F4A-7F98-EAF7-5437-1D79E92D7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7167A7D-EC11-08F9-399D-C0E681502817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 startAt="8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Navigating the tool – Other tool features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7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5C3664-4B7D-47DF-9681-8369970EA32E}"/>
              </a:ext>
            </a:extLst>
          </p:cNvPr>
          <p:cNvSpPr/>
          <p:nvPr/>
        </p:nvSpPr>
        <p:spPr>
          <a:xfrm>
            <a:off x="0" y="4738"/>
            <a:ext cx="12192000" cy="6858000"/>
          </a:xfrm>
          <a:prstGeom prst="rect">
            <a:avLst/>
          </a:prstGeom>
          <a:solidFill>
            <a:srgbClr val="0F2D5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478D58-974B-4880-8D6A-55011CB92CA5}"/>
              </a:ext>
            </a:extLst>
          </p:cNvPr>
          <p:cNvGrpSpPr/>
          <p:nvPr/>
        </p:nvGrpSpPr>
        <p:grpSpPr>
          <a:xfrm>
            <a:off x="529457" y="1588727"/>
            <a:ext cx="5671743" cy="4528122"/>
            <a:chOff x="255137" y="1588727"/>
            <a:chExt cx="5671743" cy="4528122"/>
          </a:xfrm>
        </p:grpSpPr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A346B491-08A4-4512-AC82-E62F265A7138}"/>
                </a:ext>
              </a:extLst>
            </p:cNvPr>
            <p:cNvSpPr txBox="1">
              <a:spLocks/>
            </p:cNvSpPr>
            <p:nvPr/>
          </p:nvSpPr>
          <p:spPr>
            <a:xfrm>
              <a:off x="255137" y="1588727"/>
              <a:ext cx="5671743" cy="2703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BDB2A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T</a:t>
              </a:r>
              <a:r>
                <a:rPr kumimoji="0" lang="en-A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BDB2A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hank you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CBDB2A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BDB2A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For more information: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13 NHVR (13 64 87)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info@nhvr.gov.au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</a:rPr>
                <a:t>nhvr.gov.au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DDB236-40C1-4E3B-BD6C-BB87E9485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937" y="4619938"/>
              <a:ext cx="309980" cy="3048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C4C43A-3611-4F0B-9525-ED19F6F39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201" y="5771181"/>
              <a:ext cx="309392" cy="3042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D42DBD-D475-4608-A4E1-769278938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415" y="5005688"/>
              <a:ext cx="309392" cy="30423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873B1A-2915-4438-BB0B-0A36EE3FFDA3}"/>
                </a:ext>
              </a:extLst>
            </p:cNvPr>
            <p:cNvSpPr txBox="1"/>
            <p:nvPr/>
          </p:nvSpPr>
          <p:spPr>
            <a:xfrm>
              <a:off x="658748" y="4617980"/>
              <a:ext cx="1509824" cy="31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BDB2A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nhvrsocial</a:t>
              </a:r>
              <a:endPara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CBDB2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890DD2-B8E4-4B63-9483-85D082731092}"/>
                </a:ext>
              </a:extLst>
            </p:cNvPr>
            <p:cNvSpPr txBox="1"/>
            <p:nvPr/>
          </p:nvSpPr>
          <p:spPr>
            <a:xfrm>
              <a:off x="654972" y="5016209"/>
              <a:ext cx="1509824" cy="31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BDB2A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nhvrsocial</a:t>
              </a:r>
              <a:endPara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CBDB2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4787FE-A777-40E3-AAC7-AD50283FAFC0}"/>
                </a:ext>
              </a:extLst>
            </p:cNvPr>
            <p:cNvSpPr txBox="1"/>
            <p:nvPr/>
          </p:nvSpPr>
          <p:spPr>
            <a:xfrm>
              <a:off x="654972" y="5410285"/>
              <a:ext cx="1509824" cy="31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BDB2A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NHVR</a:t>
              </a:r>
              <a:endPara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CBDB2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418169-A8CE-499A-B7DF-6E3AF8212100}"/>
                </a:ext>
              </a:extLst>
            </p:cNvPr>
            <p:cNvSpPr txBox="1"/>
            <p:nvPr/>
          </p:nvSpPr>
          <p:spPr>
            <a:xfrm>
              <a:off x="654972" y="5797979"/>
              <a:ext cx="4145442" cy="31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BDB2A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National Heavy Vehicle Regulator</a:t>
              </a:r>
              <a:endPara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CBDB2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2D4E2A-A759-DCF7-B2CA-25A0912F3615}"/>
              </a:ext>
            </a:extLst>
          </p:cNvPr>
          <p:cNvGrpSpPr/>
          <p:nvPr/>
        </p:nvGrpSpPr>
        <p:grpSpPr>
          <a:xfrm>
            <a:off x="6096000" y="4734"/>
            <a:ext cx="6096000" cy="6858004"/>
            <a:chOff x="6084337" y="-4"/>
            <a:chExt cx="6096000" cy="6858004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A3027FD-F919-B51C-FC5F-F22D71256DFF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39204DD1-5259-924E-AAD2-B352D6B51392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3011F3-2D82-FEBA-023E-6A7EB0186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5" y="5394991"/>
            <a:ext cx="291123" cy="291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22857B-30F1-7559-703B-A50D31529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A8F0E261-52CC-4C05-860F-CC5C4BBE5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85B1157-677E-4E4A-ABC2-03435BF12A73}"/>
              </a:ext>
            </a:extLst>
          </p:cNvPr>
          <p:cNvSpPr txBox="1">
            <a:spLocks/>
          </p:cNvSpPr>
          <p:nvPr/>
        </p:nvSpPr>
        <p:spPr>
          <a:xfrm>
            <a:off x="593937" y="2408402"/>
            <a:ext cx="10786487" cy="2927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Building on the current Compliance Module – Vehicle Defects, this tool expands the level of insight available to operators regarding their fleet performance.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feature brings all fleet intercept information into one central, easy-to-access location.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tool offers industry access to all NHVR-conducted intercepts and their outcomes, helping operators self-manage compliance, identify trends, and meet their HVNL obligations.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As part of a staged rollout, this tool is currently available to NHVAS operators. Release to all of industry is planned for a later date in 2026.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AU" sz="1600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3F5240-3F23-02DA-3D52-AFCB9639FA0B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EC3901B-DF6D-C302-EB01-E467F986D84A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the Intercept Outcomes Tool?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A67E2-28BF-9638-A86F-38CA96E17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5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E75CC-20FE-E70C-15D8-FA018464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FBC675-A448-C2E0-0B66-1F38A15F78DF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E1C957F1-4D16-7228-30E9-C2CBB17A7AF2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3F37FFB-FFFA-C05A-E3AF-06201B8BB544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49B56C0-9F55-4E1E-B836-DFDA26E7CC8E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6096000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do I access the tool?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38451-663E-F084-75BC-E61B22561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38EB-8B2A-5D52-53C8-21645BDF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2643B5AF-B466-DCF0-2076-FDE7D2EFB1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DFC3D75-3430-7619-5EE1-F60C395E907E}"/>
              </a:ext>
            </a:extLst>
          </p:cNvPr>
          <p:cNvSpPr txBox="1">
            <a:spLocks/>
          </p:cNvSpPr>
          <p:nvPr/>
        </p:nvSpPr>
        <p:spPr>
          <a:xfrm>
            <a:off x="593937" y="2181628"/>
            <a:ext cx="10786487" cy="4042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Access is limited to operators with an active NHVR Go account.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Users must verify their identity.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Vehicle registrations must be linked to the account.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Only Administrator users can authorise others to view the tool.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Users must be authorised by an Administrator to access the tool. </a:t>
            </a:r>
          </a:p>
          <a:p>
            <a:pPr marL="342900" indent="-342900"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The tool can be accessed via NHVR Go.</a:t>
            </a:r>
          </a:p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endParaRPr lang="en-AU" sz="1600" i="0" dirty="0">
              <a:solidFill>
                <a:schemeClr val="accent3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6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Each of these items is explored in more detail.</a:t>
            </a:r>
          </a:p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tabLst>
                <a:tab pos="457200" algn="l"/>
              </a:tabLst>
            </a:pPr>
            <a:endParaRPr lang="en-AU" sz="1600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6DA23-E509-A211-BE98-E24305B0F65F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887A49E-EFB1-EBB3-CA87-F9F80905BC6C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access the tool?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13B9A-BDAB-6869-3B79-02B8D4B2A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3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55E25-BA51-DB21-5D15-2F88E975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A354AD-36D7-74C2-3A52-5CFCCCC2CE3A}"/>
              </a:ext>
            </a:extLst>
          </p:cNvPr>
          <p:cNvGrpSpPr/>
          <p:nvPr/>
        </p:nvGrpSpPr>
        <p:grpSpPr>
          <a:xfrm>
            <a:off x="6084337" y="-4"/>
            <a:ext cx="6096000" cy="6858004"/>
            <a:chOff x="6084337" y="-4"/>
            <a:chExt cx="6096000" cy="685800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222C87DF-6C6F-8861-0B09-022C12178731}"/>
                </a:ext>
              </a:extLst>
            </p:cNvPr>
            <p:cNvSpPr/>
            <p:nvPr/>
          </p:nvSpPr>
          <p:spPr>
            <a:xfrm rot="16200000" flipH="1">
              <a:off x="5703338" y="380995"/>
              <a:ext cx="6857997" cy="6096000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40AB0408-7FCC-BEA9-0FA4-494095718754}"/>
                </a:ext>
              </a:extLst>
            </p:cNvPr>
            <p:cNvSpPr/>
            <p:nvPr/>
          </p:nvSpPr>
          <p:spPr>
            <a:xfrm rot="5400000" flipH="1" flipV="1">
              <a:off x="8491112" y="3168774"/>
              <a:ext cx="3906238" cy="3472213"/>
            </a:xfrm>
            <a:prstGeom prst="rtTriangle">
              <a:avLst/>
            </a:prstGeom>
            <a:solidFill>
              <a:srgbClr val="CBDB2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3CD9EB1-E748-389F-4248-4074B75F5AC5}"/>
              </a:ext>
            </a:extLst>
          </p:cNvPr>
          <p:cNvSpPr txBox="1">
            <a:spLocks/>
          </p:cNvSpPr>
          <p:nvPr/>
        </p:nvSpPr>
        <p:spPr>
          <a:xfrm>
            <a:off x="961612" y="5060663"/>
            <a:ext cx="6430706" cy="500892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fontAlgn="ctr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AU" dirty="0">
                <a:solidFill>
                  <a:srgbClr val="CBDB2A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 I have an active NHVR Go account?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C2A9B-F717-E3E2-AF7C-0C18BE69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400596"/>
            <a:ext cx="1800000" cy="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7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ACB7-58A9-B61B-039E-07ACAB734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832862EF-0239-3D2F-0649-ED6ED6DFD3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25740E4-B0EB-79F3-B150-E1684211BF69}"/>
              </a:ext>
            </a:extLst>
          </p:cNvPr>
          <p:cNvSpPr txBox="1">
            <a:spLocks/>
          </p:cNvSpPr>
          <p:nvPr/>
        </p:nvSpPr>
        <p:spPr>
          <a:xfrm>
            <a:off x="1422545" y="5457310"/>
            <a:ext cx="3284000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Log in to your NHVR Go account.</a:t>
            </a:r>
          </a:p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tabLst>
                <a:tab pos="457200" algn="l"/>
              </a:tabLst>
            </a:pPr>
            <a:endParaRPr lang="en-AU" sz="1600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78213-E0DB-03E4-E4D4-2D3F149925E6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F3213C5-08CD-BB9F-3F89-5B98FC4276A7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I have an active NHVR Go account?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10707-2B53-72E3-7B04-EAB144AC9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C973E1-4CF1-A94A-FFA7-C40262FD5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37" y="1724702"/>
            <a:ext cx="5398486" cy="3550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8211E-5C48-C765-A8F9-CC761D915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668" y="1724702"/>
            <a:ext cx="5193625" cy="35496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D44991A-2B04-A6AF-999E-070E8D87AB58}"/>
              </a:ext>
            </a:extLst>
          </p:cNvPr>
          <p:cNvSpPr txBox="1">
            <a:spLocks/>
          </p:cNvSpPr>
          <p:nvPr/>
        </p:nvSpPr>
        <p:spPr>
          <a:xfrm>
            <a:off x="7199017" y="5457310"/>
            <a:ext cx="4025837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Go to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Manage Customer Account’ 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page.</a:t>
            </a:r>
          </a:p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tabLst>
                <a:tab pos="457200" algn="l"/>
              </a:tabLst>
            </a:pPr>
            <a:endParaRPr lang="en-AU" sz="1600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6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316BF-C445-CDE5-9A18-95573557E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37C215B4-5506-6FC5-E6E5-501714E92A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54DD738-5F80-5E2E-9B17-8CCC49EC9E9B}"/>
              </a:ext>
            </a:extLst>
          </p:cNvPr>
          <p:cNvSpPr txBox="1">
            <a:spLocks/>
          </p:cNvSpPr>
          <p:nvPr/>
        </p:nvSpPr>
        <p:spPr>
          <a:xfrm>
            <a:off x="2077896" y="5445278"/>
            <a:ext cx="2047768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Click the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tab</a:t>
            </a:r>
          </a:p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tabLst>
                <a:tab pos="457200" algn="l"/>
              </a:tabLst>
            </a:pPr>
            <a:endParaRPr lang="en-AU" sz="1600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2952EE-1AF2-8937-81DF-D2BFA04CC801}"/>
              </a:ext>
            </a:extLst>
          </p:cNvPr>
          <p:cNvSpPr/>
          <p:nvPr/>
        </p:nvSpPr>
        <p:spPr>
          <a:xfrm>
            <a:off x="-1" y="1"/>
            <a:ext cx="12192001" cy="1440812"/>
          </a:xfrm>
          <a:prstGeom prst="rect">
            <a:avLst/>
          </a:prstGeom>
          <a:solidFill>
            <a:srgbClr val="0F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106B16A-98A8-F318-AFAE-65BB084460D6}"/>
              </a:ext>
            </a:extLst>
          </p:cNvPr>
          <p:cNvSpPr txBox="1">
            <a:spLocks/>
          </p:cNvSpPr>
          <p:nvPr/>
        </p:nvSpPr>
        <p:spPr>
          <a:xfrm>
            <a:off x="593937" y="498445"/>
            <a:ext cx="11447463" cy="55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Raleway Black" panose="020B0A03030101060003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AU" sz="2000" b="1" dirty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I have an active NHVR Go account?</a:t>
            </a:r>
            <a:r>
              <a:rPr lang="en-AU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CC05D-EC1A-5132-A7FE-63F9B279A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76" y="554272"/>
            <a:ext cx="1800000" cy="30772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80861AC-0D64-4270-1F28-C0B8E1833926}"/>
              </a:ext>
            </a:extLst>
          </p:cNvPr>
          <p:cNvSpPr txBox="1">
            <a:spLocks/>
          </p:cNvSpPr>
          <p:nvPr/>
        </p:nvSpPr>
        <p:spPr>
          <a:xfrm>
            <a:off x="6317668" y="5445278"/>
            <a:ext cx="5521765" cy="7381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7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If 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Account access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says:</a:t>
            </a:r>
          </a:p>
          <a:p>
            <a:pPr marL="285750" indent="-285750"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 can access account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= Active account.</a:t>
            </a:r>
          </a:p>
          <a:p>
            <a:pPr marL="285750" indent="-285750"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AU" sz="1600" b="1" i="1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User cannot access account</a:t>
            </a:r>
            <a:r>
              <a:rPr lang="en-AU" sz="16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’ = Inactive account.</a:t>
            </a:r>
          </a:p>
          <a:p>
            <a:pPr algn="l" fontAlgn="ctr">
              <a:lnSpc>
                <a:spcPct val="12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tabLst>
                <a:tab pos="457200" algn="l"/>
              </a:tabLst>
            </a:pPr>
            <a:r>
              <a:rPr lang="en-AU" sz="120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If your account is inactive, please reach out to an Administrator user to reactivate your account.</a:t>
            </a:r>
          </a:p>
          <a:p>
            <a:pPr algn="l" fontAlgn="ctr">
              <a:lnSpc>
                <a:spcPct val="120000"/>
              </a:lnSpc>
              <a:spcAft>
                <a:spcPts val="600"/>
              </a:spcAft>
              <a:buClr>
                <a:srgbClr val="7F7F7F"/>
              </a:buClr>
              <a:buSzPct val="60000"/>
              <a:tabLst>
                <a:tab pos="457200" algn="l"/>
              </a:tabLst>
            </a:pPr>
            <a:endParaRPr lang="en-AU" sz="1600" dirty="0">
              <a:solidFill>
                <a:srgbClr val="7F7F7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11CC-AB76-8AEF-DAD6-3D601ED68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80" y="1723687"/>
            <a:ext cx="5400000" cy="3674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E4962-4D48-6A68-1577-D39D09654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668" y="1720385"/>
            <a:ext cx="5400000" cy="36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VR">
      <a:dk1>
        <a:srgbClr val="0C0C0C"/>
      </a:dk1>
      <a:lt1>
        <a:sysClr val="window" lastClr="FFFFFF"/>
      </a:lt1>
      <a:dk2>
        <a:srgbClr val="0F2D52"/>
      </a:dk2>
      <a:lt2>
        <a:srgbClr val="2575AE"/>
      </a:lt2>
      <a:accent1>
        <a:srgbClr val="00A5AD"/>
      </a:accent1>
      <a:accent2>
        <a:srgbClr val="5DABD5"/>
      </a:accent2>
      <a:accent3>
        <a:srgbClr val="1C3E6B"/>
      </a:accent3>
      <a:accent4>
        <a:srgbClr val="A6BAC9"/>
      </a:accent4>
      <a:accent5>
        <a:srgbClr val="E1EEF9"/>
      </a:accent5>
      <a:accent6>
        <a:srgbClr val="FBB040"/>
      </a:accent6>
      <a:hlink>
        <a:srgbClr val="006FB2"/>
      </a:hlink>
      <a:folHlink>
        <a:srgbClr val="FFFFFF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HVR-Theme2">
  <a:themeElements>
    <a:clrScheme name="NHVR">
      <a:dk1>
        <a:srgbClr val="000000"/>
      </a:dk1>
      <a:lt1>
        <a:srgbClr val="FFFFFF"/>
      </a:lt1>
      <a:dk2>
        <a:srgbClr val="111111"/>
      </a:dk2>
      <a:lt2>
        <a:srgbClr val="F2F2F2"/>
      </a:lt2>
      <a:accent1>
        <a:srgbClr val="00A5AD"/>
      </a:accent1>
      <a:accent2>
        <a:srgbClr val="A6BAC9"/>
      </a:accent2>
      <a:accent3>
        <a:srgbClr val="5DABD5"/>
      </a:accent3>
      <a:accent4>
        <a:srgbClr val="2475AE"/>
      </a:accent4>
      <a:accent5>
        <a:srgbClr val="1C3E6B"/>
      </a:accent5>
      <a:accent6>
        <a:srgbClr val="304C64"/>
      </a:accent6>
      <a:hlink>
        <a:srgbClr val="FFFFFF"/>
      </a:hlink>
      <a:folHlink>
        <a:srgbClr val="FFFFFF"/>
      </a:folHlink>
    </a:clrScheme>
    <a:fontScheme name="Montserrat - Digi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A_Presentation_Working" id="{0183CCF4-0E9B-4F40-B521-F7D08109E8BC}" vid="{F004CA24-DB13-4B57-9EE7-F50BD71E43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c3b971-0f50-4a3a-971c-e2fc8d2312a8" xsi:nil="true"/>
    <lcf76f155ced4ddcb4097134ff3c332f xmlns="42b351fe-3692-4c80-b6ab-86d116ed9bb5">
      <Terms xmlns="http://schemas.microsoft.com/office/infopath/2007/PartnerControls"/>
    </lcf76f155ced4ddcb4097134ff3c332f>
    <_Flow_SignoffStatus xmlns="42b351fe-3692-4c80-b6ab-86d116ed9bb5" xsi:nil="true"/>
    <_ApprovalAssignedTo xmlns="42b351fe-3692-4c80-b6ab-86d116ed9bb5">
      <UserInfo>
        <DisplayName/>
        <AccountId xsi:nil="true"/>
        <AccountType/>
      </UserInfo>
    </_ApprovalAssignedTo>
    <_ApprovalRespondedBy xmlns="42b351fe-3692-4c80-b6ab-86d116ed9bb5">
      <UserInfo>
        <DisplayName/>
        <AccountId xsi:nil="true"/>
        <AccountType/>
      </UserInfo>
    </_ApprovalRespondedBy>
    <_ApprovalStatus xmlns="42b351fe-3692-4c80-b6ab-86d116ed9bb5">0</_ApprovalStatus>
    <_ApprovalSentBy xmlns="42b351fe-3692-4c80-b6ab-86d116ed9bb5">
      <UserInfo>
        <DisplayName/>
        <AccountId xsi:nil="true"/>
        <AccountType/>
      </UserInfo>
    </_ApprovalSent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835B0A4D76D41B75FA17D5F298ABA" ma:contentTypeVersion="18" ma:contentTypeDescription="Create a new document." ma:contentTypeScope="" ma:versionID="3563ba443883408d508cb91b49f2bac8">
  <xsd:schema xmlns:xsd="http://www.w3.org/2001/XMLSchema" xmlns:xs="http://www.w3.org/2001/XMLSchema" xmlns:p="http://schemas.microsoft.com/office/2006/metadata/properties" xmlns:ns2="42b351fe-3692-4c80-b6ab-86d116ed9bb5" xmlns:ns3="d2c3b971-0f50-4a3a-971c-e2fc8d2312a8" targetNamespace="http://schemas.microsoft.com/office/2006/metadata/properties" ma:root="true" ma:fieldsID="9cce502c44206a72d6b420437ff1b3ac" ns2:_="" ns3:_="">
    <xsd:import namespace="42b351fe-3692-4c80-b6ab-86d116ed9bb5"/>
    <xsd:import namespace="d2c3b971-0f50-4a3a-971c-e2fc8d2312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_ApprovalAssignedTo" minOccurs="0"/>
                <xsd:element ref="ns2:_ApprovalRespondedBy" minOccurs="0"/>
                <xsd:element ref="ns2:_ApprovalSentBy" minOccurs="0"/>
                <xsd:element ref="ns2:_Approval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351fe-3692-4c80-b6ab-86d116ed9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82f032-dad1-41cf-a60f-97869fdaaf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_x0024_Resources_x003a_core_x002c_Signoff_Status">
      <xsd:simpleType>
        <xsd:restriction base="dms:Text"/>
      </xsd:simpleType>
    </xsd:element>
    <xsd:element name="_ApprovalAssignedTo" ma:index="22" nillable="true" ma:displayName="Approvers" ma:list="UserInfo" ma:internalName="_ApprovalAssignedTo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RespondedBy" ma:index="23" nillable="true" ma:displayName="Responses" ma:list="UserInfo" ma:internalName="_ApprovalRespondedBy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entBy" ma:index="24" nillable="true" ma:displayName="Approval Creator" ma:list="UserInfo" ma:internalName="_ApprovalSent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tatus" ma:index="25" nillable="true" ma:displayName="Approval status" ma:internalName="_Approval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3b971-0f50-4a3a-971c-e2fc8d2312a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f7cb3c-c605-47a7-8587-cb35353282f9}" ma:internalName="TaxCatchAll" ma:showField="CatchAllData" ma:web="d2c3b971-0f50-4a3a-971c-e2fc8d231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5321E-C9CE-42DE-9CF0-4C4C17E66A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BAD10-F3A7-427A-B0EC-85D7B147E25B}">
  <ds:schemaRefs>
    <ds:schemaRef ds:uri="http://schemas.microsoft.com/office/2006/documentManagement/types"/>
    <ds:schemaRef ds:uri="d2c3b971-0f50-4a3a-971c-e2fc8d2312a8"/>
    <ds:schemaRef ds:uri="http://schemas.microsoft.com/office/2006/metadata/properties"/>
    <ds:schemaRef ds:uri="http://www.w3.org/XML/1998/namespace"/>
    <ds:schemaRef ds:uri="http://purl.org/dc/dcmitype/"/>
    <ds:schemaRef ds:uri="42b351fe-3692-4c80-b6ab-86d116ed9bb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A38E57-3852-4F09-91F0-05DE05205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b351fe-3692-4c80-b6ab-86d116ed9bb5"/>
    <ds:schemaRef ds:uri="d2c3b971-0f50-4a3a-971c-e2fc8d2312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1543</TotalTime>
  <Words>1688</Words>
  <Application>Microsoft Office PowerPoint</Application>
  <PresentationFormat>Widescreen</PresentationFormat>
  <Paragraphs>179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Helvetica</vt:lpstr>
      <vt:lpstr>Lato</vt:lpstr>
      <vt:lpstr>Montserrat</vt:lpstr>
      <vt:lpstr>Poppins</vt:lpstr>
      <vt:lpstr>Raleway</vt:lpstr>
      <vt:lpstr>Raleway Black</vt:lpstr>
      <vt:lpstr>Wingdings</vt:lpstr>
      <vt:lpstr>office theme</vt:lpstr>
      <vt:lpstr>NHVR-Theme2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NHVR Go training Intercept Outcome Tool presentation</dc:title>
  <dc:creator>London Hay-Bougie</dc:creator>
  <cp:keywords>IOT</cp:keywords>
  <cp:lastModifiedBy>Joalline Bolas</cp:lastModifiedBy>
  <cp:revision>19</cp:revision>
  <dcterms:created xsi:type="dcterms:W3CDTF">2025-11-07T00:16:51Z</dcterms:created>
  <dcterms:modified xsi:type="dcterms:W3CDTF">2026-06-15T05:05:15Z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0x010100685835B0A4D76D41B75FA17D5F298ABA</vt:lpwstr>
  </property>
  <property fmtid="{D5CDD505-2E9C-101B-9397-08002B2CF9AE}" pid="3" name="MediaServiceImageTags">
    <vt:lpwstr/>
  </property>
</Properties>
</file>