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</p:sldMasterIdLst>
  <p:notesMasterIdLst>
    <p:notesMasterId r:id="rId44"/>
  </p:notesMasterIdLst>
  <p:sldIdLst>
    <p:sldId id="1614" r:id="rId6"/>
    <p:sldId id="1619" r:id="rId7"/>
    <p:sldId id="1616" r:id="rId8"/>
    <p:sldId id="1600" r:id="rId9"/>
    <p:sldId id="1626" r:id="rId10"/>
    <p:sldId id="1627" r:id="rId11"/>
    <p:sldId id="1628" r:id="rId12"/>
    <p:sldId id="1629" r:id="rId13"/>
    <p:sldId id="1630" r:id="rId14"/>
    <p:sldId id="1631" r:id="rId15"/>
    <p:sldId id="1632" r:id="rId16"/>
    <p:sldId id="1633" r:id="rId17"/>
    <p:sldId id="1634" r:id="rId18"/>
    <p:sldId id="1635" r:id="rId19"/>
    <p:sldId id="1636" r:id="rId20"/>
    <p:sldId id="1637" r:id="rId21"/>
    <p:sldId id="1638" r:id="rId22"/>
    <p:sldId id="1639" r:id="rId23"/>
    <p:sldId id="1640" r:id="rId24"/>
    <p:sldId id="1641" r:id="rId25"/>
    <p:sldId id="1643" r:id="rId26"/>
    <p:sldId id="1642" r:id="rId27"/>
    <p:sldId id="1644" r:id="rId28"/>
    <p:sldId id="1645" r:id="rId29"/>
    <p:sldId id="1646" r:id="rId30"/>
    <p:sldId id="1647" r:id="rId31"/>
    <p:sldId id="1648" r:id="rId32"/>
    <p:sldId id="1625" r:id="rId33"/>
    <p:sldId id="1649" r:id="rId34"/>
    <p:sldId id="1650" r:id="rId35"/>
    <p:sldId id="1651" r:id="rId36"/>
    <p:sldId id="1652" r:id="rId37"/>
    <p:sldId id="1653" r:id="rId38"/>
    <p:sldId id="1654" r:id="rId39"/>
    <p:sldId id="1655" r:id="rId40"/>
    <p:sldId id="1656" r:id="rId41"/>
    <p:sldId id="1657" r:id="rId42"/>
    <p:sldId id="1615" r:id="rId4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DB2A"/>
    <a:srgbClr val="0A42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E439F8-A889-4600-993C-54291D9F992D}" v="58" dt="2026-04-17T04:49:56.735"/>
    <p1510:client id="{747F7FB0-4E1A-491D-980F-228CA7988911}" v="2" dt="2026-04-17T06:14:30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125" autoAdjust="0"/>
    <p:restoredTop sz="96283" autoAdjust="0"/>
  </p:normalViewPr>
  <p:slideViewPr>
    <p:cSldViewPr snapToGrid="0">
      <p:cViewPr varScale="1">
        <p:scale>
          <a:sx n="110" d="100"/>
          <a:sy n="110" d="100"/>
        </p:scale>
        <p:origin x="10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22C97-EEA1-4806-8D7C-6802399E2BA4}" type="datetimeFigureOut">
              <a:t>4/17/2026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642D26-F702-4787-8D36-8DAC10374C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320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464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6E5A3-A085-B418-897B-9C65A70F5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EFF470-19A0-BF86-6E10-E8B83B5598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9ED16F-78B0-E7A3-745D-BE15CC7999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Contents slide – Design 1</a:t>
            </a:r>
            <a:endParaRPr lang="en-AU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06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F00A5-7A23-732B-B594-FF6CD0CE0D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4E8A0-2DFA-6447-B872-8E9D1A6F6E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3D1453-0923-E231-55E4-02956A2B11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292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76174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9C1D5-75F6-E19B-225E-1D3B20E34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CD522-D22C-8260-D1A4-3FDEC4E6B9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23A2F-C0BC-EA1E-C765-9EF7FE6735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9064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A2F18-E59C-56A3-4F16-DFF65AAE0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579118-942E-93F8-486A-0F9E4439F8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F21821-BBE3-8F6B-320A-1402095827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748871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BF90A6-FE6A-40C2-EFD6-E1078D754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1E7B3E-A9BF-4E6C-8B29-71B50AF14F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5FB67C-A211-BB0F-1090-A014EAA429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558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5089E-9247-806C-8796-3E2EF0015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0511C7-06FD-ABAE-210A-809B012F2F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FADDE5-7982-E877-CB5C-1265312E73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230890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3545C-FA43-08D6-B8D6-369D62523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8C1A07-904E-C2A4-AF65-31C9D53BB2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A2E34D-4C7A-6055-82C1-7E1B5E2816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9486038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8E095-6C06-EDA2-F657-008729C50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EDD5EB-1B15-E3E9-AFD7-B2B21E88A0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68DE0D-5ECC-67EB-D725-5D9E439890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09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B2235-1438-B42B-15BC-826FF9C6C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4FBDD9-3B1C-00AF-C008-EFF98C4FC0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BC34B8-EC13-F736-CD3D-BB0AA48397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224734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C3D83-BD29-1636-B243-EC6EE6D77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9FA67C-5778-FFEC-BF4C-A8447BBA08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DBD3F5-D7AB-F20F-9631-481D50C2A4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737025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3587D-2B51-C576-AD56-13507ECDF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FF85A3-DFC3-0F3A-5B8E-E5CDCC5C38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FD2331-2506-2B2A-F2D7-DAB3C0BA42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967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399E4-4066-8803-36AA-96B4B3E2C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F9F1EA-A78F-6471-4343-54B0A24BDD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AF4D9A-029A-CFD2-FF71-45A77317D5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70256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BD860-5D08-B8E4-40C5-949F22EE3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B2408-D1AB-E226-7171-45515BF13C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F8EA81-AC0B-01D0-3385-D0B149D7A8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2405500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2FA40-C852-3B9F-3DCA-65E204901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1DFAB3-ADA0-2EFE-7341-0C09AD762D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D63398-BC29-CBC5-D356-3BB998F11B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222768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8207C-79DA-7B3E-0EE2-8D93DE80E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B67F6C-F408-525E-86B6-FFE20ABDEF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3A7D82-DFF8-A3AD-B0EF-B1CE5DEEAA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6988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B1B68-53A5-79C2-6098-3FEF74856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B68F4F-0D2E-10BC-5463-99745DF270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3CF1D1-1157-5E4D-061B-3763284CAE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6160054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8DD54-2D92-36E4-E59E-D46A07174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8C8493-145B-EF91-DFD6-C38886CE15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77D69B-53BF-3F36-69AA-DDE9915681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5446858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5940E6-A648-4F43-D08B-B2E66B83A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972E11-22C9-1810-9045-489BB85E0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482FF-38C3-22DF-6206-34B9F607AE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3017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EBD50-40E3-7EE7-549D-7354BC52E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FDDCF5-B8CC-E20E-25AD-DEC3935FB4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74DFA0-4291-0A6A-EE64-09C95F1761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911801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8EE77-3BFD-D599-13F3-56FEB0FA3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E21778-2CB9-19F0-B26C-E01A108B0B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2D556-F11C-34D8-7A61-9C515550F9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033191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685B04-C37C-7D5A-2BC5-6EBB98527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100EEC-FA4E-B8A0-3AEC-D11B5542EA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AF121B-8BBD-4CCD-D476-B6EBD7C950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9919535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5F31D5-CC63-808A-984A-4F616DC62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74FA70-A94E-97A3-9455-AE0A15DB9F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4261CF-71DF-3540-C805-28E56FA624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6114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F64A0-0212-98F4-4BCA-891ED9988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95A585-B87E-371C-A6FE-CA10E48449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32F2E-FA66-1ED0-7822-FFE5E37ED8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878504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57564-FEF6-2659-9120-395C3F722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F2F8FA-B81F-F2D8-642E-FD8DABAE11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21C1E2-F0D3-97E3-0E52-678A06638A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98777819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93C9A-9617-2FEA-DE0B-19B5D8686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987D60-C4A3-DE4C-20BA-D47217B631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D9CB11-B579-E5BE-2C4C-06F29C8DF4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3559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4E2CF-925D-E0C9-C53C-47F1F4266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033EA0-2D2A-F9B9-F225-6D701C6F1B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FF8C2E-0DF1-0C83-F539-4D8980C279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equal spacing between headings </a:t>
            </a:r>
          </a:p>
          <a:p>
            <a:r>
              <a:rPr lang="en-US" dirty="0"/>
              <a:t>Always use sentence case in headings</a:t>
            </a:r>
          </a:p>
          <a:p>
            <a:r>
              <a:rPr lang="en-US" dirty="0"/>
              <a:t>To add an image, right-click the image and select Format Shape – </a:t>
            </a:r>
          </a:p>
          <a:p>
            <a:r>
              <a:rPr lang="en-US" dirty="0"/>
              <a:t>Format Shape &gt; Shape Options &gt; Picture or texture fill &gt; Insert from file &gt;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05430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5E795-0FDC-8339-16E7-D042161BB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E951DB-6270-ECC9-58A6-F53786EFAB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F4F1C2-BF20-0DA9-72D2-728E3A30D6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equal spacing between headings </a:t>
            </a:r>
          </a:p>
          <a:p>
            <a:r>
              <a:rPr lang="en-US" dirty="0"/>
              <a:t>Always use sentence case in headings</a:t>
            </a:r>
          </a:p>
          <a:p>
            <a:r>
              <a:rPr lang="en-US" dirty="0"/>
              <a:t>To add an image, right-click the image and select Format Shape – </a:t>
            </a:r>
          </a:p>
          <a:p>
            <a:r>
              <a:rPr lang="en-US" dirty="0"/>
              <a:t>Format Shape &gt; Shape Options &gt; Picture or texture fill &gt; Insert from file &gt;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7680498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0EC3CF-96F7-9271-4CB9-8432BCCD8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D93083-B209-0267-90DB-5254175B84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F74CE-2057-F6CD-EAFC-D9FA3E578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8227443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65B04-28F2-D3AC-4F8C-094AB56FC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A83D1D-7362-29A5-4199-E29BB6AB60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3811DA-8CA8-D6F8-B9B9-6EF06700D8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equal spacing between headings </a:t>
            </a:r>
          </a:p>
          <a:p>
            <a:r>
              <a:rPr lang="en-US" dirty="0"/>
              <a:t>Always use sentence case in headings</a:t>
            </a:r>
          </a:p>
          <a:p>
            <a:r>
              <a:rPr lang="en-US" dirty="0"/>
              <a:t>To add an image, right-click the image and select Format Shape – </a:t>
            </a:r>
          </a:p>
          <a:p>
            <a:r>
              <a:rPr lang="en-US" dirty="0"/>
              <a:t>Format Shape &gt; Shape Options &gt; Picture or texture fill &gt; Insert from file &gt;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371218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8D46E-E67E-3EFB-855B-48A68AA67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57C11B-DDBD-AD4B-A5CE-0FAA90EE28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243D50-AE31-8C8A-1503-76E122211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equal spacing between headings </a:t>
            </a:r>
          </a:p>
          <a:p>
            <a:r>
              <a:rPr lang="en-US" dirty="0"/>
              <a:t>Always use sentence case in headings</a:t>
            </a:r>
          </a:p>
          <a:p>
            <a:r>
              <a:rPr lang="en-US" dirty="0"/>
              <a:t>To add an image, right-click the image and select Format Shape – </a:t>
            </a:r>
          </a:p>
          <a:p>
            <a:r>
              <a:rPr lang="en-US" dirty="0"/>
              <a:t>Format Shape &gt; Shape Options &gt; Picture or texture fill &gt; Insert from file &gt;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059725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D211B-7BA3-4A49-51A6-B06D832C5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3EC1E2-60CA-C6A0-EF1E-5C571C46C5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69C057-3808-ADEF-98AA-80ACF2E759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equal spacing between headings </a:t>
            </a:r>
          </a:p>
          <a:p>
            <a:r>
              <a:rPr lang="en-US" dirty="0"/>
              <a:t>Always use sentence case in headings</a:t>
            </a:r>
          </a:p>
          <a:p>
            <a:r>
              <a:rPr lang="en-US" dirty="0"/>
              <a:t>To add an image, right-click the image and select Format Shape – </a:t>
            </a:r>
          </a:p>
          <a:p>
            <a:r>
              <a:rPr lang="en-US" dirty="0"/>
              <a:t>Format Shape &gt; Shape Options &gt; Picture or texture fill &gt; Insert from file &gt;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8915208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EE68EB-B83D-0F79-C84F-BD463EB3B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C7D1CA-83F4-2861-3622-2A9094AEA3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FA1924-9AAE-433F-57AE-B5E33FA8AC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6167673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E5D3E-1652-977E-A171-EA94036E4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7518C0-478D-50E3-F3EC-57FA665EDB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6CD475-F1C8-1E3E-1E25-F8FBD41259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25780057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4B2E6-D685-EFBE-829A-9DD80C8C7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7BDB3-B54E-E008-05CF-F300681854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1C8BD-FEDC-172C-5014-BA9D0FAF4B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9839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0ED53-E743-526F-EB58-E2D8802C6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882B9D-ADC5-062F-3DDA-ADA15751C2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EF26A8-43DD-1CEE-CDDC-56B5EA5FA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03372012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slide 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41738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7201A5-063D-1881-6D01-DFA63DFFEB9E}"/>
              </a:ext>
            </a:extLst>
          </p:cNvPr>
          <p:cNvSpPr/>
          <p:nvPr userDrawn="1"/>
        </p:nvSpPr>
        <p:spPr>
          <a:xfrm>
            <a:off x="603463" y="6465524"/>
            <a:ext cx="4529481" cy="21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none" strike="noStrike" kern="1200" cap="none" spc="250" normalizeH="0" noProof="0" dirty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NATIONAL HEAVY VEHICLE REGULATOR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FECE7456-8A71-D3EA-BE34-7A2CFEBC5B1A}"/>
              </a:ext>
            </a:extLst>
          </p:cNvPr>
          <p:cNvSpPr txBox="1">
            <a:spLocks/>
          </p:cNvSpPr>
          <p:nvPr userDrawn="1"/>
        </p:nvSpPr>
        <p:spPr>
          <a:xfrm>
            <a:off x="6317668" y="2250293"/>
            <a:ext cx="4647574" cy="362721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AU" sz="1600" i="0" dirty="0" err="1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urna</a:t>
            </a:r>
            <a:r>
              <a:rPr lang="en-AU" sz="1600" i="0" dirty="0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Nunc viverra imperdiet enim. Fusce est. Vivamus a </a:t>
            </a:r>
            <a:r>
              <a:rPr lang="en-AU" sz="1600" i="0" dirty="0" err="1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tellus</a:t>
            </a:r>
            <a:r>
              <a:rPr lang="en-AU" sz="1600" i="0" dirty="0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rgbClr val="7F7F7F"/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Pellentesque habitant morbi tristique senectus et netus et malesuada fames ac turpis egestas. Proin pharetra nonummy pede. Mauris et orci.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06712E-9EDC-2E88-0BA8-93D6D11B0C56}"/>
              </a:ext>
            </a:extLst>
          </p:cNvPr>
          <p:cNvSpPr/>
          <p:nvPr userDrawn="1"/>
        </p:nvSpPr>
        <p:spPr>
          <a:xfrm>
            <a:off x="686854" y="1849665"/>
            <a:ext cx="4614233" cy="437403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0637AFC-7BD1-D63B-60D9-3AFAC6C52A2D}"/>
              </a:ext>
            </a:extLst>
          </p:cNvPr>
          <p:cNvSpPr txBox="1">
            <a:spLocks/>
          </p:cNvSpPr>
          <p:nvPr userDrawn="1"/>
        </p:nvSpPr>
        <p:spPr>
          <a:xfrm>
            <a:off x="653514" y="3632463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3C4482-5DE9-C488-2FE7-29D3077239E7}"/>
              </a:ext>
            </a:extLst>
          </p:cNvPr>
          <p:cNvSpPr/>
          <p:nvPr userDrawn="1"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Title 4">
            <a:extLst>
              <a:ext uri="{FF2B5EF4-FFF2-40B4-BE49-F238E27FC236}">
                <a16:creationId xmlns:a16="http://schemas.microsoft.com/office/drawing/2014/main" id="{BE5584E2-1172-56CD-CB05-DA6A630F9EA6}"/>
              </a:ext>
            </a:extLst>
          </p:cNvPr>
          <p:cNvSpPr txBox="1">
            <a:spLocks/>
          </p:cNvSpPr>
          <p:nvPr userDrawn="1"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algn="l"/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Heading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13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7E5C848-C574-13F6-36C7-BB56CAE5E7C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8398" y="442340"/>
            <a:ext cx="1415441" cy="558474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6F5A9EE-0CE7-A968-5ABB-431FE4C92F5C}"/>
              </a:ext>
            </a:extLst>
          </p:cNvPr>
          <p:cNvCxnSpPr>
            <a:cxnSpLocks/>
          </p:cNvCxnSpPr>
          <p:nvPr userDrawn="1"/>
        </p:nvCxnSpPr>
        <p:spPr>
          <a:xfrm>
            <a:off x="695226" y="1056919"/>
            <a:ext cx="826718" cy="0"/>
          </a:xfrm>
          <a:prstGeom prst="line">
            <a:avLst/>
          </a:prstGeom>
          <a:ln w="57150">
            <a:solidFill>
              <a:srgbClr val="0069A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39315BE-D826-8645-1EAC-1B6A781A065F}"/>
              </a:ext>
            </a:extLst>
          </p:cNvPr>
          <p:cNvGrpSpPr/>
          <p:nvPr userDrawn="1"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8" name="Right Triangle 7">
              <a:extLst>
                <a:ext uri="{FF2B5EF4-FFF2-40B4-BE49-F238E27FC236}">
                  <a16:creationId xmlns:a16="http://schemas.microsoft.com/office/drawing/2014/main" id="{3736719A-E6A0-0F16-B4A5-BC6D623E7631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9" name="Right Triangle 8">
              <a:extLst>
                <a:ext uri="{FF2B5EF4-FFF2-40B4-BE49-F238E27FC236}">
                  <a16:creationId xmlns:a16="http://schemas.microsoft.com/office/drawing/2014/main" id="{1A9FA115-E3FB-232D-2B9D-227553568D2D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0069AE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</p:grp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65342FC-E71A-F250-A695-683FFB48FA6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38192" y="487454"/>
            <a:ext cx="1662755" cy="65605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3156EDF-CDD9-19FC-3A11-4063EE493289}"/>
              </a:ext>
            </a:extLst>
          </p:cNvPr>
          <p:cNvSpPr txBox="1">
            <a:spLocks/>
          </p:cNvSpPr>
          <p:nvPr userDrawn="1"/>
        </p:nvSpPr>
        <p:spPr>
          <a:xfrm>
            <a:off x="1033173" y="4525147"/>
            <a:ext cx="7004037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US" dirty="0">
                <a:solidFill>
                  <a:schemeClr val="bg1"/>
                </a:solidFill>
                <a:ea typeface="+mn-ea"/>
                <a:cs typeface="Helvetica" panose="020B0604020202020204" pitchFamily="34" charset="0"/>
              </a:rPr>
              <a:t>Heading </a:t>
            </a:r>
            <a:endParaRPr lang="en-AU" dirty="0">
              <a:solidFill>
                <a:schemeClr val="bg1"/>
              </a:solidFill>
              <a:ea typeface="+mn-ea"/>
              <a:cs typeface="Helvetica" panose="020B0604020202020204" pitchFamily="34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0DB5172-21A4-1A12-C231-3B06D9F0455A}"/>
              </a:ext>
            </a:extLst>
          </p:cNvPr>
          <p:cNvSpPr txBox="1">
            <a:spLocks/>
          </p:cNvSpPr>
          <p:nvPr userDrawn="1"/>
        </p:nvSpPr>
        <p:spPr>
          <a:xfrm>
            <a:off x="1033172" y="5103662"/>
            <a:ext cx="7004037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US" sz="2800" b="0" dirty="0">
                <a:solidFill>
                  <a:schemeClr val="bg1"/>
                </a:solidFill>
                <a:ea typeface="+mn-ea"/>
                <a:cs typeface="Helvetica" panose="020B0604020202020204" pitchFamily="34" charset="0"/>
              </a:rPr>
              <a:t>Subheading</a:t>
            </a:r>
            <a:endParaRPr lang="en-AU" sz="2800" b="0" dirty="0">
              <a:solidFill>
                <a:schemeClr val="bg1"/>
              </a:solidFill>
              <a:ea typeface="+mn-ea"/>
              <a:cs typeface="Helvetica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198C60-6102-0EF8-9084-E2A6D09AD17E}"/>
              </a:ext>
            </a:extLst>
          </p:cNvPr>
          <p:cNvCxnSpPr>
            <a:cxnSpLocks/>
          </p:cNvCxnSpPr>
          <p:nvPr userDrawn="1"/>
        </p:nvCxnSpPr>
        <p:spPr>
          <a:xfrm>
            <a:off x="1096782" y="5735714"/>
            <a:ext cx="1131482" cy="0"/>
          </a:xfrm>
          <a:prstGeom prst="line">
            <a:avLst/>
          </a:prstGeom>
          <a:ln w="57150">
            <a:solidFill>
              <a:srgbClr val="0069A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CD677B1-3B03-2DFB-1C81-93BC3C13B9AC}"/>
              </a:ext>
            </a:extLst>
          </p:cNvPr>
          <p:cNvGrpSpPr/>
          <p:nvPr userDrawn="1"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7" name="Right Triangle 6">
              <a:extLst>
                <a:ext uri="{FF2B5EF4-FFF2-40B4-BE49-F238E27FC236}">
                  <a16:creationId xmlns:a16="http://schemas.microsoft.com/office/drawing/2014/main" id="{FAA14F74-B1EC-30C5-2C79-2E02B7865296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8" name="Right Triangle 7">
              <a:extLst>
                <a:ext uri="{FF2B5EF4-FFF2-40B4-BE49-F238E27FC236}">
                  <a16:creationId xmlns:a16="http://schemas.microsoft.com/office/drawing/2014/main" id="{2A30B174-DB50-D332-EA3B-05240C7652BA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0069AE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3FA5182-8B5B-205B-5623-65DCC76DC4A4}"/>
              </a:ext>
            </a:extLst>
          </p:cNvPr>
          <p:cNvGrpSpPr/>
          <p:nvPr userDrawn="1"/>
        </p:nvGrpSpPr>
        <p:grpSpPr>
          <a:xfrm>
            <a:off x="1033172" y="3386155"/>
            <a:ext cx="7004038" cy="2395539"/>
            <a:chOff x="961610" y="4060798"/>
            <a:chExt cx="7004038" cy="2370690"/>
          </a:xfrm>
        </p:grpSpPr>
        <p:sp>
          <p:nvSpPr>
            <p:cNvPr id="10" name="Title 1">
              <a:extLst>
                <a:ext uri="{FF2B5EF4-FFF2-40B4-BE49-F238E27FC236}">
                  <a16:creationId xmlns:a16="http://schemas.microsoft.com/office/drawing/2014/main" id="{2897F0E9-592E-D5DC-1065-3E23DAEC0038}"/>
                </a:ext>
              </a:extLst>
            </p:cNvPr>
            <p:cNvSpPr txBox="1">
              <a:spLocks/>
            </p:cNvSpPr>
            <p:nvPr/>
          </p:nvSpPr>
          <p:spPr>
            <a:xfrm>
              <a:off x="961611" y="4060798"/>
              <a:ext cx="7004037" cy="949339"/>
            </a:xfrm>
            <a:prstGeom prst="rect">
              <a:avLst/>
            </a:prstGeom>
          </p:spPr>
          <p:txBody>
            <a:bodyPr vert="horz" lIns="36000" tIns="36000" rIns="36000" bIns="36000" rtlCol="0" anchor="t">
              <a:noAutofit/>
            </a:bodyPr>
            <a:lstStyle>
              <a:lvl1pPr algn="l" defTabSz="914400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sz="3600" b="1" i="0" kern="1200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fontAlgn="ctr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</a:pPr>
              <a:r>
                <a:rPr lang="en-AU" sz="3600" i="0" dirty="0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Lorem ipsum </a:t>
              </a:r>
              <a:r>
                <a:rPr lang="en-AU" sz="3600" i="0" dirty="0" err="1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dolor</a:t>
              </a:r>
              <a:r>
                <a:rPr lang="en-AU" sz="3600" i="0" dirty="0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 sit </a:t>
              </a:r>
              <a:r>
                <a:rPr lang="en-AU" sz="3600" i="0" dirty="0" err="1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amet</a:t>
              </a:r>
              <a:r>
                <a:rPr lang="en-AU" sz="3600" i="0" dirty="0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 </a:t>
              </a:r>
              <a:r>
                <a:rPr lang="en-AU" sz="3600" i="0" dirty="0" err="1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consectetuer</a:t>
              </a:r>
              <a:r>
                <a:rPr lang="en-AU" sz="3600" i="0" dirty="0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 </a:t>
              </a:r>
              <a:r>
                <a:rPr lang="en-AU" sz="3600" i="0" dirty="0" err="1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adipiscing</a:t>
              </a:r>
              <a:r>
                <a:rPr lang="en-AU" sz="3600" i="0" dirty="0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 </a:t>
              </a:r>
              <a:r>
                <a:rPr lang="en-AU" sz="3600" i="0" dirty="0" err="1">
                  <a:solidFill>
                    <a:schemeClr val="bg1"/>
                  </a:solidFill>
                  <a:effectLst/>
                  <a:latin typeface="Helvetica" panose="020B0604020202020204" pitchFamily="34" charset="0"/>
                  <a:cs typeface="Helvetica" panose="020B0604020202020204" pitchFamily="34" charset="0"/>
                </a:rPr>
                <a:t>elit</a:t>
              </a:r>
              <a:endPara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endParaRPr>
            </a:p>
          </p:txBody>
        </p:sp>
        <p:sp>
          <p:nvSpPr>
            <p:cNvPr id="11" name="Title 1">
              <a:extLst>
                <a:ext uri="{FF2B5EF4-FFF2-40B4-BE49-F238E27FC236}">
                  <a16:creationId xmlns:a16="http://schemas.microsoft.com/office/drawing/2014/main" id="{72CF25CD-53CD-CDCA-5451-0EC9A32DC473}"/>
                </a:ext>
              </a:extLst>
            </p:cNvPr>
            <p:cNvSpPr txBox="1">
              <a:spLocks/>
            </p:cNvSpPr>
            <p:nvPr/>
          </p:nvSpPr>
          <p:spPr>
            <a:xfrm>
              <a:off x="961610" y="5252725"/>
              <a:ext cx="7004037" cy="424676"/>
            </a:xfrm>
            <a:prstGeom prst="rect">
              <a:avLst/>
            </a:prstGeom>
          </p:spPr>
          <p:txBody>
            <a:bodyPr vert="horz" lIns="36000" tIns="36000" rIns="36000" bIns="36000" rtlCol="0" anchor="t">
              <a:noAutofit/>
            </a:bodyPr>
            <a:lstStyle>
              <a:lvl1pPr algn="l" defTabSz="914400" rtl="0" eaLnBrk="1" latinLnBrk="0" hangingPunct="1">
                <a:lnSpc>
                  <a:spcPct val="100000"/>
                </a:lnSpc>
                <a:spcBef>
                  <a:spcPct val="0"/>
                </a:spcBef>
                <a:buNone/>
                <a:defRPr sz="3600" b="1" i="0" kern="1200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fontAlgn="ctr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</a:pPr>
              <a:r>
                <a:rPr lang="en-US" sz="2800" b="0" dirty="0">
                  <a:solidFill>
                    <a:schemeClr val="bg1"/>
                  </a:solidFill>
                  <a:latin typeface="Helvetica" panose="020B0604020202020204" pitchFamily="34" charset="0"/>
                  <a:ea typeface="+mn-ea"/>
                  <a:cs typeface="Helvetica" panose="020B0604020202020204" pitchFamily="34" charset="0"/>
                </a:rPr>
                <a:t>Subheading 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1754822-0548-1472-0634-23CD0F179F12}"/>
                </a:ext>
              </a:extLst>
            </p:cNvPr>
            <p:cNvCxnSpPr>
              <a:cxnSpLocks/>
            </p:cNvCxnSpPr>
            <p:nvPr/>
          </p:nvCxnSpPr>
          <p:spPr>
            <a:xfrm>
              <a:off x="1025220" y="6431488"/>
              <a:ext cx="1131482" cy="0"/>
            </a:xfrm>
            <a:prstGeom prst="line">
              <a:avLst/>
            </a:prstGeom>
            <a:ln w="57150">
              <a:solidFill>
                <a:srgbClr val="0069A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B1180FA-3AF5-7969-8C4B-BDD70B76461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38192" y="487454"/>
            <a:ext cx="1662755" cy="6560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0E3E19-AB40-1736-692F-7F48C5C86CEE}"/>
              </a:ext>
            </a:extLst>
          </p:cNvPr>
          <p:cNvSpPr txBox="1"/>
          <p:nvPr userDrawn="1"/>
        </p:nvSpPr>
        <p:spPr>
          <a:xfrm>
            <a:off x="990600" y="5077799"/>
            <a:ext cx="6098086" cy="550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0"/>
              </a:spcBef>
              <a:spcAft>
                <a:spcPts val="1500"/>
              </a:spcAft>
            </a:pPr>
            <a:r>
              <a:rPr lang="en-US" sz="1600" b="0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Subheading 2 </a:t>
            </a:r>
            <a:br>
              <a:rPr lang="en-US" sz="1600" b="0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</a:br>
            <a:r>
              <a:rPr lang="en-US" sz="1600" b="0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Subheading 3 </a:t>
            </a:r>
            <a:endParaRPr lang="en-AU" sz="1600" b="0" dirty="0">
              <a:solidFill>
                <a:schemeClr val="bg1"/>
              </a:solidFill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D960C9F-E282-422A-ADB9-3AA6D98206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42741" y="1425243"/>
            <a:ext cx="2943995" cy="4007514"/>
          </a:xfrm>
          <a:custGeom>
            <a:avLst/>
            <a:gdLst>
              <a:gd name="connsiteX0" fmla="*/ 0 w 2943995"/>
              <a:gd name="connsiteY0" fmla="*/ 0 h 4007514"/>
              <a:gd name="connsiteX1" fmla="*/ 2943995 w 2943995"/>
              <a:gd name="connsiteY1" fmla="*/ 0 h 4007514"/>
              <a:gd name="connsiteX2" fmla="*/ 2943995 w 2943995"/>
              <a:gd name="connsiteY2" fmla="*/ 4007514 h 4007514"/>
              <a:gd name="connsiteX3" fmla="*/ 0 w 2943995"/>
              <a:gd name="connsiteY3" fmla="*/ 4007514 h 4007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3995" h="4007514">
                <a:moveTo>
                  <a:pt x="0" y="0"/>
                </a:moveTo>
                <a:lnTo>
                  <a:pt x="2943995" y="0"/>
                </a:lnTo>
                <a:lnTo>
                  <a:pt x="2943995" y="4007514"/>
                </a:lnTo>
                <a:lnTo>
                  <a:pt x="0" y="400751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4267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562600" y="1"/>
            <a:ext cx="6629400" cy="6857999"/>
          </a:xfrm>
          <a:custGeom>
            <a:avLst/>
            <a:gdLst>
              <a:gd name="connsiteX0" fmla="*/ 0 w 5596466"/>
              <a:gd name="connsiteY0" fmla="*/ 0 h 6857999"/>
              <a:gd name="connsiteX1" fmla="*/ 5596466 w 5596466"/>
              <a:gd name="connsiteY1" fmla="*/ 0 h 6857999"/>
              <a:gd name="connsiteX2" fmla="*/ 5596466 w 5596466"/>
              <a:gd name="connsiteY2" fmla="*/ 6857999 h 6857999"/>
              <a:gd name="connsiteX3" fmla="*/ 0 w 5596466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6466" h="6857999">
                <a:moveTo>
                  <a:pt x="0" y="0"/>
                </a:moveTo>
                <a:lnTo>
                  <a:pt x="5596466" y="0"/>
                </a:lnTo>
                <a:lnTo>
                  <a:pt x="5596466" y="6857999"/>
                </a:lnTo>
                <a:lnTo>
                  <a:pt x="0" y="685799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1C519A2A-2B7E-4F22-8EBE-A6E8F40A5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0201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B048964-CBDF-49F3-BCB8-E055D360FBB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29CBC331-4DD0-48E4-B7D8-6882652576A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368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223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11DD5DF-DC99-475B-B4DF-CB0A2ED61B7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4" y="1988840"/>
            <a:ext cx="4828804" cy="4250034"/>
          </a:xfrm>
          <a:custGeom>
            <a:avLst/>
            <a:gdLst>
              <a:gd name="connsiteX0" fmla="*/ 0 w 4828804"/>
              <a:gd name="connsiteY0" fmla="*/ 0 h 4250034"/>
              <a:gd name="connsiteX1" fmla="*/ 4828804 w 4828804"/>
              <a:gd name="connsiteY1" fmla="*/ 0 h 4250034"/>
              <a:gd name="connsiteX2" fmla="*/ 4828804 w 4828804"/>
              <a:gd name="connsiteY2" fmla="*/ 4250034 h 4250034"/>
              <a:gd name="connsiteX3" fmla="*/ 0 w 4828804"/>
              <a:gd name="connsiteY3" fmla="*/ 4250034 h 4250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8804" h="4250034">
                <a:moveTo>
                  <a:pt x="0" y="0"/>
                </a:moveTo>
                <a:lnTo>
                  <a:pt x="4828804" y="0"/>
                </a:lnTo>
                <a:lnTo>
                  <a:pt x="4828804" y="4250034"/>
                </a:lnTo>
                <a:lnTo>
                  <a:pt x="0" y="42500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16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11DD5DF-DC99-475B-B4DF-CB0A2ED61B7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556792"/>
            <a:ext cx="3575720" cy="5301208"/>
          </a:xfrm>
          <a:custGeom>
            <a:avLst/>
            <a:gdLst>
              <a:gd name="connsiteX0" fmla="*/ 0 w 4828804"/>
              <a:gd name="connsiteY0" fmla="*/ 0 h 4250034"/>
              <a:gd name="connsiteX1" fmla="*/ 4828804 w 4828804"/>
              <a:gd name="connsiteY1" fmla="*/ 0 h 4250034"/>
              <a:gd name="connsiteX2" fmla="*/ 4828804 w 4828804"/>
              <a:gd name="connsiteY2" fmla="*/ 4250034 h 4250034"/>
              <a:gd name="connsiteX3" fmla="*/ 0 w 4828804"/>
              <a:gd name="connsiteY3" fmla="*/ 4250034 h 4250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8804" h="4250034">
                <a:moveTo>
                  <a:pt x="0" y="0"/>
                </a:moveTo>
                <a:lnTo>
                  <a:pt x="4828804" y="0"/>
                </a:lnTo>
                <a:lnTo>
                  <a:pt x="4828804" y="4250034"/>
                </a:lnTo>
                <a:lnTo>
                  <a:pt x="0" y="42500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48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561106F-9CE7-474D-9A87-FC782AB6885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99094"/>
            <a:ext cx="5447928" cy="4858906"/>
          </a:xfrm>
          <a:custGeom>
            <a:avLst/>
            <a:gdLst>
              <a:gd name="connsiteX0" fmla="*/ 0 w 4799856"/>
              <a:gd name="connsiteY0" fmla="*/ 0 h 4858906"/>
              <a:gd name="connsiteX1" fmla="*/ 4799856 w 4799856"/>
              <a:gd name="connsiteY1" fmla="*/ 0 h 4858906"/>
              <a:gd name="connsiteX2" fmla="*/ 4799856 w 4799856"/>
              <a:gd name="connsiteY2" fmla="*/ 4858906 h 4858906"/>
              <a:gd name="connsiteX3" fmla="*/ 0 w 4799856"/>
              <a:gd name="connsiteY3" fmla="*/ 4858906 h 4858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856" h="4858906">
                <a:moveTo>
                  <a:pt x="0" y="0"/>
                </a:moveTo>
                <a:lnTo>
                  <a:pt x="4799856" y="0"/>
                </a:lnTo>
                <a:lnTo>
                  <a:pt x="4799856" y="4858906"/>
                </a:lnTo>
                <a:lnTo>
                  <a:pt x="0" y="485890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8490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F87B1BF-3B79-4A48-BD87-03AC695FFBD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81911" y="2111572"/>
            <a:ext cx="3038751" cy="3805000"/>
          </a:xfrm>
          <a:custGeom>
            <a:avLst/>
            <a:gdLst/>
            <a:ahLst/>
            <a:cxnLst/>
            <a:rect l="l" t="t" r="r" b="b"/>
            <a:pathLst>
              <a:path w="3038751" h="3805000">
                <a:moveTo>
                  <a:pt x="1553490" y="0"/>
                </a:moveTo>
                <a:cubicBezTo>
                  <a:pt x="1689945" y="0"/>
                  <a:pt x="1822901" y="13121"/>
                  <a:pt x="1952358" y="39362"/>
                </a:cubicBezTo>
                <a:cubicBezTo>
                  <a:pt x="2081816" y="65604"/>
                  <a:pt x="2206900" y="98843"/>
                  <a:pt x="2327610" y="139080"/>
                </a:cubicBezTo>
                <a:cubicBezTo>
                  <a:pt x="2448321" y="179316"/>
                  <a:pt x="2561158" y="223052"/>
                  <a:pt x="2666124" y="270286"/>
                </a:cubicBezTo>
                <a:cubicBezTo>
                  <a:pt x="2771090" y="317521"/>
                  <a:pt x="2865558" y="362131"/>
                  <a:pt x="2949531" y="404118"/>
                </a:cubicBezTo>
                <a:lnTo>
                  <a:pt x="2508676" y="1249090"/>
                </a:lnTo>
                <a:cubicBezTo>
                  <a:pt x="2403710" y="1186110"/>
                  <a:pt x="2295246" y="1130129"/>
                  <a:pt x="2183283" y="1081145"/>
                </a:cubicBezTo>
                <a:cubicBezTo>
                  <a:pt x="2088814" y="1039159"/>
                  <a:pt x="1982973" y="999797"/>
                  <a:pt x="1865762" y="963059"/>
                </a:cubicBezTo>
                <a:cubicBezTo>
                  <a:pt x="1748550" y="926321"/>
                  <a:pt x="1633963" y="907952"/>
                  <a:pt x="1522000" y="907952"/>
                </a:cubicBezTo>
                <a:cubicBezTo>
                  <a:pt x="1431030" y="907952"/>
                  <a:pt x="1358429" y="921947"/>
                  <a:pt x="1304197" y="949938"/>
                </a:cubicBezTo>
                <a:cubicBezTo>
                  <a:pt x="1249964" y="977929"/>
                  <a:pt x="1222848" y="1025163"/>
                  <a:pt x="1222848" y="1091642"/>
                </a:cubicBezTo>
                <a:cubicBezTo>
                  <a:pt x="1222848" y="1140625"/>
                  <a:pt x="1238593" y="1180862"/>
                  <a:pt x="1270083" y="1212352"/>
                </a:cubicBezTo>
                <a:cubicBezTo>
                  <a:pt x="1301572" y="1243841"/>
                  <a:pt x="1347057" y="1272707"/>
                  <a:pt x="1406538" y="1298948"/>
                </a:cubicBezTo>
                <a:cubicBezTo>
                  <a:pt x="1466018" y="1325190"/>
                  <a:pt x="1538619" y="1350556"/>
                  <a:pt x="1624341" y="1375048"/>
                </a:cubicBezTo>
                <a:cubicBezTo>
                  <a:pt x="1710063" y="1399540"/>
                  <a:pt x="1807156" y="1429280"/>
                  <a:pt x="1915621" y="1464269"/>
                </a:cubicBezTo>
                <a:cubicBezTo>
                  <a:pt x="2087064" y="1516752"/>
                  <a:pt x="2241888" y="1574483"/>
                  <a:pt x="2380093" y="1637462"/>
                </a:cubicBezTo>
                <a:cubicBezTo>
                  <a:pt x="2518298" y="1700441"/>
                  <a:pt x="2636384" y="1774792"/>
                  <a:pt x="2734352" y="1860514"/>
                </a:cubicBezTo>
                <a:cubicBezTo>
                  <a:pt x="2832320" y="1946236"/>
                  <a:pt x="2907545" y="2050326"/>
                  <a:pt x="2960027" y="2172786"/>
                </a:cubicBezTo>
                <a:cubicBezTo>
                  <a:pt x="3012510" y="2295246"/>
                  <a:pt x="3038751" y="2443947"/>
                  <a:pt x="3038751" y="2618890"/>
                </a:cubicBezTo>
                <a:cubicBezTo>
                  <a:pt x="3038751" y="2842816"/>
                  <a:pt x="2997640" y="3030879"/>
                  <a:pt x="2915417" y="3183079"/>
                </a:cubicBezTo>
                <a:cubicBezTo>
                  <a:pt x="2833194" y="3335279"/>
                  <a:pt x="2724730" y="3456864"/>
                  <a:pt x="2590024" y="3547834"/>
                </a:cubicBezTo>
                <a:cubicBezTo>
                  <a:pt x="2455318" y="3638804"/>
                  <a:pt x="2303118" y="3704408"/>
                  <a:pt x="2133424" y="3744644"/>
                </a:cubicBezTo>
                <a:cubicBezTo>
                  <a:pt x="1963730" y="3784881"/>
                  <a:pt x="1793161" y="3805000"/>
                  <a:pt x="1621717" y="3805000"/>
                </a:cubicBezTo>
                <a:cubicBezTo>
                  <a:pt x="1485262" y="3805000"/>
                  <a:pt x="1345308" y="3794503"/>
                  <a:pt x="1201855" y="3773510"/>
                </a:cubicBezTo>
                <a:cubicBezTo>
                  <a:pt x="1058402" y="3752517"/>
                  <a:pt x="915824" y="3722777"/>
                  <a:pt x="774121" y="3684289"/>
                </a:cubicBezTo>
                <a:cubicBezTo>
                  <a:pt x="632417" y="3645802"/>
                  <a:pt x="495962" y="3600317"/>
                  <a:pt x="364755" y="3547834"/>
                </a:cubicBezTo>
                <a:cubicBezTo>
                  <a:pt x="233548" y="3495352"/>
                  <a:pt x="111963" y="3435871"/>
                  <a:pt x="0" y="3369393"/>
                </a:cubicBezTo>
                <a:lnTo>
                  <a:pt x="440855" y="2471938"/>
                </a:lnTo>
                <a:cubicBezTo>
                  <a:pt x="563315" y="2548912"/>
                  <a:pt x="691023" y="2617140"/>
                  <a:pt x="823979" y="2676621"/>
                </a:cubicBezTo>
                <a:cubicBezTo>
                  <a:pt x="935943" y="2729103"/>
                  <a:pt x="1062776" y="2776338"/>
                  <a:pt x="1204479" y="2818324"/>
                </a:cubicBezTo>
                <a:cubicBezTo>
                  <a:pt x="1346183" y="2860310"/>
                  <a:pt x="1490510" y="2881303"/>
                  <a:pt x="1637462" y="2881303"/>
                </a:cubicBezTo>
                <a:cubicBezTo>
                  <a:pt x="1749425" y="2881303"/>
                  <a:pt x="1827275" y="2866433"/>
                  <a:pt x="1871010" y="2836693"/>
                </a:cubicBezTo>
                <a:cubicBezTo>
                  <a:pt x="1914746" y="2806952"/>
                  <a:pt x="1936614" y="2767591"/>
                  <a:pt x="1936614" y="2718607"/>
                </a:cubicBezTo>
                <a:cubicBezTo>
                  <a:pt x="1936614" y="2666124"/>
                  <a:pt x="1914746" y="2621514"/>
                  <a:pt x="1871010" y="2584776"/>
                </a:cubicBezTo>
                <a:cubicBezTo>
                  <a:pt x="1827275" y="2548038"/>
                  <a:pt x="1766919" y="2515673"/>
                  <a:pt x="1689945" y="2487683"/>
                </a:cubicBezTo>
                <a:cubicBezTo>
                  <a:pt x="1612970" y="2459692"/>
                  <a:pt x="1524624" y="2431701"/>
                  <a:pt x="1424907" y="2403710"/>
                </a:cubicBezTo>
                <a:cubicBezTo>
                  <a:pt x="1325190" y="2375719"/>
                  <a:pt x="1219349" y="2342480"/>
                  <a:pt x="1107386" y="2303993"/>
                </a:cubicBezTo>
                <a:cubicBezTo>
                  <a:pt x="942940" y="2248011"/>
                  <a:pt x="801237" y="2187656"/>
                  <a:pt x="682276" y="2122927"/>
                </a:cubicBezTo>
                <a:cubicBezTo>
                  <a:pt x="563315" y="2058199"/>
                  <a:pt x="465347" y="1984723"/>
                  <a:pt x="388373" y="1902500"/>
                </a:cubicBezTo>
                <a:cubicBezTo>
                  <a:pt x="311398" y="1820277"/>
                  <a:pt x="254542" y="1726683"/>
                  <a:pt x="217804" y="1621717"/>
                </a:cubicBezTo>
                <a:cubicBezTo>
                  <a:pt x="181066" y="1516752"/>
                  <a:pt x="162697" y="1396041"/>
                  <a:pt x="162697" y="1259586"/>
                </a:cubicBezTo>
                <a:cubicBezTo>
                  <a:pt x="162697" y="1053154"/>
                  <a:pt x="200309" y="871214"/>
                  <a:pt x="275535" y="713766"/>
                </a:cubicBezTo>
                <a:cubicBezTo>
                  <a:pt x="350760" y="556318"/>
                  <a:pt x="453101" y="425110"/>
                  <a:pt x="582559" y="320145"/>
                </a:cubicBezTo>
                <a:cubicBezTo>
                  <a:pt x="712016" y="215180"/>
                  <a:pt x="859843" y="135581"/>
                  <a:pt x="1026038" y="81349"/>
                </a:cubicBezTo>
                <a:cubicBezTo>
                  <a:pt x="1192233" y="27116"/>
                  <a:pt x="1368051" y="0"/>
                  <a:pt x="155349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276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67EB5D2-D0EA-40CC-9288-02B96367B4E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5400" y="2300968"/>
            <a:ext cx="4852502" cy="3189990"/>
          </a:xfrm>
          <a:custGeom>
            <a:avLst/>
            <a:gdLst>
              <a:gd name="connsiteX0" fmla="*/ 0 w 4852502"/>
              <a:gd name="connsiteY0" fmla="*/ 0 h 3189990"/>
              <a:gd name="connsiteX1" fmla="*/ 946871 w 4852502"/>
              <a:gd name="connsiteY1" fmla="*/ 0 h 3189990"/>
              <a:gd name="connsiteX2" fmla="*/ 1637192 w 4852502"/>
              <a:gd name="connsiteY2" fmla="*/ 2189110 h 3189990"/>
              <a:gd name="connsiteX3" fmla="*/ 1859985 w 4852502"/>
              <a:gd name="connsiteY3" fmla="*/ 1524107 h 3189990"/>
              <a:gd name="connsiteX4" fmla="*/ 1343510 w 4852502"/>
              <a:gd name="connsiteY4" fmla="*/ 0 h 3189990"/>
              <a:gd name="connsiteX5" fmla="*/ 2145228 w 4852502"/>
              <a:gd name="connsiteY5" fmla="*/ 0 h 3189990"/>
              <a:gd name="connsiteX6" fmla="*/ 2423719 w 4852502"/>
              <a:gd name="connsiteY6" fmla="*/ 984002 h 3189990"/>
              <a:gd name="connsiteX7" fmla="*/ 2707274 w 4852502"/>
              <a:gd name="connsiteY7" fmla="*/ 0 h 3189990"/>
              <a:gd name="connsiteX8" fmla="*/ 3508992 w 4852502"/>
              <a:gd name="connsiteY8" fmla="*/ 0 h 3189990"/>
              <a:gd name="connsiteX9" fmla="*/ 2984078 w 4852502"/>
              <a:gd name="connsiteY9" fmla="*/ 1524107 h 3189990"/>
              <a:gd name="connsiteX10" fmla="*/ 3213622 w 4852502"/>
              <a:gd name="connsiteY10" fmla="*/ 2189110 h 3189990"/>
              <a:gd name="connsiteX11" fmla="*/ 3898880 w 4852502"/>
              <a:gd name="connsiteY11" fmla="*/ 0 h 3189990"/>
              <a:gd name="connsiteX12" fmla="*/ 4852502 w 4852502"/>
              <a:gd name="connsiteY12" fmla="*/ 0 h 3189990"/>
              <a:gd name="connsiteX13" fmla="*/ 3603510 w 4852502"/>
              <a:gd name="connsiteY13" fmla="*/ 3189990 h 3189990"/>
              <a:gd name="connsiteX14" fmla="*/ 2877745 w 4852502"/>
              <a:gd name="connsiteY14" fmla="*/ 3189990 h 3189990"/>
              <a:gd name="connsiteX15" fmla="*/ 2423719 w 4852502"/>
              <a:gd name="connsiteY15" fmla="*/ 2050708 h 3189990"/>
              <a:gd name="connsiteX16" fmla="*/ 1974758 w 4852502"/>
              <a:gd name="connsiteY16" fmla="*/ 3189990 h 3189990"/>
              <a:gd name="connsiteX17" fmla="*/ 1248992 w 4852502"/>
              <a:gd name="connsiteY17" fmla="*/ 3189990 h 318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852502" h="3189990">
                <a:moveTo>
                  <a:pt x="0" y="0"/>
                </a:moveTo>
                <a:lnTo>
                  <a:pt x="946871" y="0"/>
                </a:lnTo>
                <a:lnTo>
                  <a:pt x="1637192" y="2189110"/>
                </a:lnTo>
                <a:lnTo>
                  <a:pt x="1859985" y="1524107"/>
                </a:lnTo>
                <a:lnTo>
                  <a:pt x="1343510" y="0"/>
                </a:lnTo>
                <a:lnTo>
                  <a:pt x="2145228" y="0"/>
                </a:lnTo>
                <a:lnTo>
                  <a:pt x="2423719" y="984002"/>
                </a:lnTo>
                <a:lnTo>
                  <a:pt x="2707274" y="0"/>
                </a:lnTo>
                <a:lnTo>
                  <a:pt x="3508992" y="0"/>
                </a:lnTo>
                <a:lnTo>
                  <a:pt x="2984078" y="1524107"/>
                </a:lnTo>
                <a:lnTo>
                  <a:pt x="3213622" y="2189110"/>
                </a:lnTo>
                <a:lnTo>
                  <a:pt x="3898880" y="0"/>
                </a:lnTo>
                <a:lnTo>
                  <a:pt x="4852502" y="0"/>
                </a:lnTo>
                <a:lnTo>
                  <a:pt x="3603510" y="3189990"/>
                </a:lnTo>
                <a:lnTo>
                  <a:pt x="2877745" y="3189990"/>
                </a:lnTo>
                <a:lnTo>
                  <a:pt x="2423719" y="2050708"/>
                </a:lnTo>
                <a:lnTo>
                  <a:pt x="1974758" y="3189990"/>
                </a:lnTo>
                <a:lnTo>
                  <a:pt x="1248992" y="318999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929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C829F09-E67F-43BA-BCB2-FEA8AADAAD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24240" y="2084294"/>
            <a:ext cx="3881160" cy="3881160"/>
          </a:xfrm>
          <a:custGeom>
            <a:avLst/>
            <a:gdLst>
              <a:gd name="connsiteX0" fmla="*/ 1940580 w 3881160"/>
              <a:gd name="connsiteY0" fmla="*/ 1103406 h 3881160"/>
              <a:gd name="connsiteX1" fmla="*/ 1103406 w 3881160"/>
              <a:gd name="connsiteY1" fmla="*/ 1940580 h 3881160"/>
              <a:gd name="connsiteX2" fmla="*/ 1940580 w 3881160"/>
              <a:gd name="connsiteY2" fmla="*/ 2777754 h 3881160"/>
              <a:gd name="connsiteX3" fmla="*/ 2777754 w 3881160"/>
              <a:gd name="connsiteY3" fmla="*/ 1940580 h 3881160"/>
              <a:gd name="connsiteX4" fmla="*/ 1940580 w 3881160"/>
              <a:gd name="connsiteY4" fmla="*/ 1103406 h 3881160"/>
              <a:gd name="connsiteX5" fmla="*/ 1940580 w 3881160"/>
              <a:gd name="connsiteY5" fmla="*/ 0 h 3881160"/>
              <a:gd name="connsiteX6" fmla="*/ 3881160 w 3881160"/>
              <a:gd name="connsiteY6" fmla="*/ 1940580 h 3881160"/>
              <a:gd name="connsiteX7" fmla="*/ 1940580 w 3881160"/>
              <a:gd name="connsiteY7" fmla="*/ 3881160 h 3881160"/>
              <a:gd name="connsiteX8" fmla="*/ 0 w 3881160"/>
              <a:gd name="connsiteY8" fmla="*/ 1940580 h 3881160"/>
              <a:gd name="connsiteX9" fmla="*/ 1940580 w 3881160"/>
              <a:gd name="connsiteY9" fmla="*/ 0 h 3881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81160" h="3881160">
                <a:moveTo>
                  <a:pt x="1940580" y="1103406"/>
                </a:moveTo>
                <a:cubicBezTo>
                  <a:pt x="1478222" y="1103406"/>
                  <a:pt x="1103406" y="1478222"/>
                  <a:pt x="1103406" y="1940580"/>
                </a:cubicBezTo>
                <a:cubicBezTo>
                  <a:pt x="1103406" y="2402938"/>
                  <a:pt x="1478222" y="2777754"/>
                  <a:pt x="1940580" y="2777754"/>
                </a:cubicBezTo>
                <a:cubicBezTo>
                  <a:pt x="2402938" y="2777754"/>
                  <a:pt x="2777754" y="2402938"/>
                  <a:pt x="2777754" y="1940580"/>
                </a:cubicBezTo>
                <a:cubicBezTo>
                  <a:pt x="2777754" y="1478222"/>
                  <a:pt x="2402938" y="1103406"/>
                  <a:pt x="1940580" y="1103406"/>
                </a:cubicBezTo>
                <a:close/>
                <a:moveTo>
                  <a:pt x="1940580" y="0"/>
                </a:moveTo>
                <a:cubicBezTo>
                  <a:pt x="3012333" y="0"/>
                  <a:pt x="3881160" y="868827"/>
                  <a:pt x="3881160" y="1940580"/>
                </a:cubicBezTo>
                <a:cubicBezTo>
                  <a:pt x="3881160" y="3012333"/>
                  <a:pt x="3012333" y="3881160"/>
                  <a:pt x="1940580" y="3881160"/>
                </a:cubicBezTo>
                <a:cubicBezTo>
                  <a:pt x="868827" y="3881160"/>
                  <a:pt x="0" y="3012333"/>
                  <a:pt x="0" y="1940580"/>
                </a:cubicBezTo>
                <a:cubicBezTo>
                  <a:pt x="0" y="868827"/>
                  <a:pt x="868827" y="0"/>
                  <a:pt x="194058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6334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0ADFB44-9FFD-4D12-8DC5-D4B204B95BB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47528" y="2323057"/>
            <a:ext cx="2681288" cy="3154363"/>
          </a:xfrm>
          <a:custGeom>
            <a:avLst/>
            <a:gdLst>
              <a:gd name="connsiteX0" fmla="*/ 0 w 2681288"/>
              <a:gd name="connsiteY0" fmla="*/ 0 h 3154363"/>
              <a:gd name="connsiteX1" fmla="*/ 2681288 w 2681288"/>
              <a:gd name="connsiteY1" fmla="*/ 0 h 3154363"/>
              <a:gd name="connsiteX2" fmla="*/ 2681288 w 2681288"/>
              <a:gd name="connsiteY2" fmla="*/ 755650 h 3154363"/>
              <a:gd name="connsiteX3" fmla="*/ 1776413 w 2681288"/>
              <a:gd name="connsiteY3" fmla="*/ 755650 h 3154363"/>
              <a:gd name="connsiteX4" fmla="*/ 1776413 w 2681288"/>
              <a:gd name="connsiteY4" fmla="*/ 3154363 h 3154363"/>
              <a:gd name="connsiteX5" fmla="*/ 909638 w 2681288"/>
              <a:gd name="connsiteY5" fmla="*/ 3154363 h 3154363"/>
              <a:gd name="connsiteX6" fmla="*/ 909638 w 2681288"/>
              <a:gd name="connsiteY6" fmla="*/ 755650 h 3154363"/>
              <a:gd name="connsiteX7" fmla="*/ 0 w 2681288"/>
              <a:gd name="connsiteY7" fmla="*/ 755650 h 3154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81288" h="3154363">
                <a:moveTo>
                  <a:pt x="0" y="0"/>
                </a:moveTo>
                <a:lnTo>
                  <a:pt x="2681288" y="0"/>
                </a:lnTo>
                <a:lnTo>
                  <a:pt x="2681288" y="755650"/>
                </a:lnTo>
                <a:lnTo>
                  <a:pt x="1776413" y="755650"/>
                </a:lnTo>
                <a:lnTo>
                  <a:pt x="1776413" y="3154363"/>
                </a:lnTo>
                <a:lnTo>
                  <a:pt x="909638" y="3154363"/>
                </a:lnTo>
                <a:lnTo>
                  <a:pt x="909638" y="755650"/>
                </a:lnTo>
                <a:lnTo>
                  <a:pt x="0" y="7556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53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F3738EE-2FE1-4DD2-8A59-8FB0CCE6E93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"/>
            <a:ext cx="12192000" cy="2238373"/>
          </a:xfrm>
          <a:custGeom>
            <a:avLst/>
            <a:gdLst>
              <a:gd name="connsiteX0" fmla="*/ 0 w 12192000"/>
              <a:gd name="connsiteY0" fmla="*/ 0 h 3609975"/>
              <a:gd name="connsiteX1" fmla="*/ 12192000 w 12192000"/>
              <a:gd name="connsiteY1" fmla="*/ 0 h 3609975"/>
              <a:gd name="connsiteX2" fmla="*/ 12192000 w 12192000"/>
              <a:gd name="connsiteY2" fmla="*/ 3609975 h 3609975"/>
              <a:gd name="connsiteX3" fmla="*/ 0 w 12192000"/>
              <a:gd name="connsiteY3" fmla="*/ 3609975 h 3609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609975">
                <a:moveTo>
                  <a:pt x="0" y="0"/>
                </a:moveTo>
                <a:lnTo>
                  <a:pt x="12192000" y="0"/>
                </a:lnTo>
                <a:lnTo>
                  <a:pt x="12192000" y="3609975"/>
                </a:lnTo>
                <a:lnTo>
                  <a:pt x="0" y="36099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C3E3D6B-BED3-4736-9C7C-3969705BF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776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636AB48-AF86-481E-BFB1-C47ADE5D352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19736" y="0"/>
            <a:ext cx="3600400" cy="6858000"/>
          </a:xfrm>
          <a:custGeom>
            <a:avLst/>
            <a:gdLst>
              <a:gd name="connsiteX0" fmla="*/ 0 w 3600400"/>
              <a:gd name="connsiteY0" fmla="*/ 0 h 6858000"/>
              <a:gd name="connsiteX1" fmla="*/ 3600400 w 3600400"/>
              <a:gd name="connsiteY1" fmla="*/ 0 h 6858000"/>
              <a:gd name="connsiteX2" fmla="*/ 3600400 w 3600400"/>
              <a:gd name="connsiteY2" fmla="*/ 6858000 h 6858000"/>
              <a:gd name="connsiteX3" fmla="*/ 0 w 3600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00400" h="6858000">
                <a:moveTo>
                  <a:pt x="0" y="0"/>
                </a:moveTo>
                <a:lnTo>
                  <a:pt x="3600400" y="0"/>
                </a:lnTo>
                <a:lnTo>
                  <a:pt x="36004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25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850F5F3-6110-4C6E-9D10-48B8550924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600200" y="1457326"/>
            <a:ext cx="2324100" cy="2324100"/>
          </a:xfrm>
          <a:custGeom>
            <a:avLst/>
            <a:gdLst>
              <a:gd name="connsiteX0" fmla="*/ 1162050 w 2324100"/>
              <a:gd name="connsiteY0" fmla="*/ 0 h 2324100"/>
              <a:gd name="connsiteX1" fmla="*/ 2324100 w 2324100"/>
              <a:gd name="connsiteY1" fmla="*/ 1162050 h 2324100"/>
              <a:gd name="connsiteX2" fmla="*/ 1162050 w 2324100"/>
              <a:gd name="connsiteY2" fmla="*/ 2324100 h 2324100"/>
              <a:gd name="connsiteX3" fmla="*/ 0 w 2324100"/>
              <a:gd name="connsiteY3" fmla="*/ 1162050 h 2324100"/>
              <a:gd name="connsiteX4" fmla="*/ 1162050 w 2324100"/>
              <a:gd name="connsiteY4" fmla="*/ 0 h 2324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4100" h="2324100">
                <a:moveTo>
                  <a:pt x="1162050" y="0"/>
                </a:moveTo>
                <a:cubicBezTo>
                  <a:pt x="1803832" y="0"/>
                  <a:pt x="2324100" y="520268"/>
                  <a:pt x="2324100" y="1162050"/>
                </a:cubicBezTo>
                <a:cubicBezTo>
                  <a:pt x="2324100" y="1803832"/>
                  <a:pt x="1803832" y="2324100"/>
                  <a:pt x="1162050" y="2324100"/>
                </a:cubicBezTo>
                <a:cubicBezTo>
                  <a:pt x="520268" y="2324100"/>
                  <a:pt x="0" y="1803832"/>
                  <a:pt x="0" y="1162050"/>
                </a:cubicBezTo>
                <a:cubicBezTo>
                  <a:pt x="0" y="520268"/>
                  <a:pt x="520268" y="0"/>
                  <a:pt x="11620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697AF6F-13E7-4A21-9A3C-9DD23AE0365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933950" y="1457326"/>
            <a:ext cx="2324100" cy="2324100"/>
          </a:xfrm>
          <a:custGeom>
            <a:avLst/>
            <a:gdLst>
              <a:gd name="connsiteX0" fmla="*/ 1162050 w 2324100"/>
              <a:gd name="connsiteY0" fmla="*/ 0 h 2324100"/>
              <a:gd name="connsiteX1" fmla="*/ 2324100 w 2324100"/>
              <a:gd name="connsiteY1" fmla="*/ 1162050 h 2324100"/>
              <a:gd name="connsiteX2" fmla="*/ 1162050 w 2324100"/>
              <a:gd name="connsiteY2" fmla="*/ 2324100 h 2324100"/>
              <a:gd name="connsiteX3" fmla="*/ 0 w 2324100"/>
              <a:gd name="connsiteY3" fmla="*/ 1162050 h 2324100"/>
              <a:gd name="connsiteX4" fmla="*/ 1162050 w 2324100"/>
              <a:gd name="connsiteY4" fmla="*/ 0 h 2324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4100" h="2324100">
                <a:moveTo>
                  <a:pt x="1162050" y="0"/>
                </a:moveTo>
                <a:cubicBezTo>
                  <a:pt x="1803832" y="0"/>
                  <a:pt x="2324100" y="520268"/>
                  <a:pt x="2324100" y="1162050"/>
                </a:cubicBezTo>
                <a:cubicBezTo>
                  <a:pt x="2324100" y="1803832"/>
                  <a:pt x="1803832" y="2324100"/>
                  <a:pt x="1162050" y="2324100"/>
                </a:cubicBezTo>
                <a:cubicBezTo>
                  <a:pt x="520268" y="2324100"/>
                  <a:pt x="0" y="1803832"/>
                  <a:pt x="0" y="1162050"/>
                </a:cubicBezTo>
                <a:cubicBezTo>
                  <a:pt x="0" y="520268"/>
                  <a:pt x="520268" y="0"/>
                  <a:pt x="11620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623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A2728E5B-D355-45C5-9863-B7EB492FE86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3517900"/>
              <a:gd name="connsiteX1" fmla="*/ 12192000 w 12192000"/>
              <a:gd name="connsiteY1" fmla="*/ 0 h 3517900"/>
              <a:gd name="connsiteX2" fmla="*/ 12192000 w 12192000"/>
              <a:gd name="connsiteY2" fmla="*/ 3517900 h 3517900"/>
              <a:gd name="connsiteX3" fmla="*/ 0 w 12192000"/>
              <a:gd name="connsiteY3" fmla="*/ 3517900 h 3517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517900">
                <a:moveTo>
                  <a:pt x="0" y="0"/>
                </a:moveTo>
                <a:lnTo>
                  <a:pt x="12192000" y="0"/>
                </a:lnTo>
                <a:lnTo>
                  <a:pt x="12192000" y="3517900"/>
                </a:lnTo>
                <a:lnTo>
                  <a:pt x="0" y="35179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456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4CE9870-750C-4675-BDE3-7FA1E18ECEA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3340100"/>
            <a:ext cx="12192000" cy="3517900"/>
          </a:xfrm>
          <a:custGeom>
            <a:avLst/>
            <a:gdLst>
              <a:gd name="connsiteX0" fmla="*/ 0 w 12192000"/>
              <a:gd name="connsiteY0" fmla="*/ 0 h 3517900"/>
              <a:gd name="connsiteX1" fmla="*/ 12192000 w 12192000"/>
              <a:gd name="connsiteY1" fmla="*/ 0 h 3517900"/>
              <a:gd name="connsiteX2" fmla="*/ 12192000 w 12192000"/>
              <a:gd name="connsiteY2" fmla="*/ 3517900 h 3517900"/>
              <a:gd name="connsiteX3" fmla="*/ 0 w 12192000"/>
              <a:gd name="connsiteY3" fmla="*/ 3517900 h 3517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517900">
                <a:moveTo>
                  <a:pt x="0" y="0"/>
                </a:moveTo>
                <a:lnTo>
                  <a:pt x="12192000" y="0"/>
                </a:lnTo>
                <a:lnTo>
                  <a:pt x="12192000" y="3517900"/>
                </a:lnTo>
                <a:lnTo>
                  <a:pt x="0" y="35179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21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0BDC2AF-94DB-4817-952B-B2AF48654EC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-1"/>
            <a:ext cx="7605537" cy="5781595"/>
          </a:xfrm>
          <a:custGeom>
            <a:avLst/>
            <a:gdLst>
              <a:gd name="connsiteX0" fmla="*/ 0 w 7605537"/>
              <a:gd name="connsiteY0" fmla="*/ 0 h 5781595"/>
              <a:gd name="connsiteX1" fmla="*/ 7605537 w 7605537"/>
              <a:gd name="connsiteY1" fmla="*/ 0 h 5781595"/>
              <a:gd name="connsiteX2" fmla="*/ 2857610 w 7605537"/>
              <a:gd name="connsiteY2" fmla="*/ 5781595 h 5781595"/>
              <a:gd name="connsiteX3" fmla="*/ 0 w 7605537"/>
              <a:gd name="connsiteY3" fmla="*/ 3436761 h 578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05537" h="5781595">
                <a:moveTo>
                  <a:pt x="0" y="0"/>
                </a:moveTo>
                <a:lnTo>
                  <a:pt x="7605537" y="0"/>
                </a:lnTo>
                <a:lnTo>
                  <a:pt x="2857610" y="5781595"/>
                </a:lnTo>
                <a:lnTo>
                  <a:pt x="0" y="343676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1B20ECDE-3754-43CE-A3F3-6A8C42897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578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00C606A-5573-42DF-83B1-7665B1CE443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619126"/>
            <a:ext cx="5476876" cy="3355523"/>
          </a:xfrm>
          <a:custGeom>
            <a:avLst/>
            <a:gdLst>
              <a:gd name="connsiteX0" fmla="*/ 0 w 5476876"/>
              <a:gd name="connsiteY0" fmla="*/ 0 h 3355523"/>
              <a:gd name="connsiteX1" fmla="*/ 5476876 w 5476876"/>
              <a:gd name="connsiteY1" fmla="*/ 0 h 3355523"/>
              <a:gd name="connsiteX2" fmla="*/ 5476876 w 5476876"/>
              <a:gd name="connsiteY2" fmla="*/ 3355523 h 3355523"/>
              <a:gd name="connsiteX3" fmla="*/ 0 w 5476876"/>
              <a:gd name="connsiteY3" fmla="*/ 3355523 h 335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6876" h="3355523">
                <a:moveTo>
                  <a:pt x="0" y="0"/>
                </a:moveTo>
                <a:lnTo>
                  <a:pt x="5476876" y="0"/>
                </a:lnTo>
                <a:lnTo>
                  <a:pt x="5476876" y="3355523"/>
                </a:lnTo>
                <a:lnTo>
                  <a:pt x="0" y="335552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402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F4753DEC-EFCB-43DE-928E-A20C65125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9357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5172075" y="1949450"/>
            <a:ext cx="1847850" cy="1847850"/>
          </a:xfrm>
          <a:custGeom>
            <a:avLst/>
            <a:gdLst>
              <a:gd name="connsiteX0" fmla="*/ 923925 w 1847850"/>
              <a:gd name="connsiteY0" fmla="*/ 0 h 1847850"/>
              <a:gd name="connsiteX1" fmla="*/ 1847850 w 1847850"/>
              <a:gd name="connsiteY1" fmla="*/ 923925 h 1847850"/>
              <a:gd name="connsiteX2" fmla="*/ 923925 w 1847850"/>
              <a:gd name="connsiteY2" fmla="*/ 1847850 h 1847850"/>
              <a:gd name="connsiteX3" fmla="*/ 0 w 1847850"/>
              <a:gd name="connsiteY3" fmla="*/ 923925 h 1847850"/>
              <a:gd name="connsiteX4" fmla="*/ 923925 w 1847850"/>
              <a:gd name="connsiteY4" fmla="*/ 0 h 1847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7850" h="1847850">
                <a:moveTo>
                  <a:pt x="923925" y="0"/>
                </a:moveTo>
                <a:cubicBezTo>
                  <a:pt x="1434195" y="0"/>
                  <a:pt x="1847850" y="413655"/>
                  <a:pt x="1847850" y="923925"/>
                </a:cubicBezTo>
                <a:cubicBezTo>
                  <a:pt x="1847850" y="1434195"/>
                  <a:pt x="1434195" y="1847850"/>
                  <a:pt x="923925" y="1847850"/>
                </a:cubicBezTo>
                <a:cubicBezTo>
                  <a:pt x="413655" y="1847850"/>
                  <a:pt x="0" y="1434195"/>
                  <a:pt x="0" y="923925"/>
                </a:cubicBezTo>
                <a:cubicBezTo>
                  <a:pt x="0" y="413655"/>
                  <a:pt x="413655" y="0"/>
                  <a:pt x="923925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2648FBB8-65C8-4003-ADAF-8D957719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427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2E5AFAF-24E7-4377-9D48-1D2F4153C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808072"/>
            <a:ext cx="2216995" cy="2216995"/>
          </a:xfrm>
          <a:custGeom>
            <a:avLst/>
            <a:gdLst>
              <a:gd name="connsiteX0" fmla="*/ 0 w 2216995"/>
              <a:gd name="connsiteY0" fmla="*/ 0 h 2216995"/>
              <a:gd name="connsiteX1" fmla="*/ 2216995 w 2216995"/>
              <a:gd name="connsiteY1" fmla="*/ 0 h 2216995"/>
              <a:gd name="connsiteX2" fmla="*/ 2216995 w 2216995"/>
              <a:gd name="connsiteY2" fmla="*/ 2216995 h 2216995"/>
              <a:gd name="connsiteX3" fmla="*/ 0 w 2216995"/>
              <a:gd name="connsiteY3" fmla="*/ 2216995 h 2216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16995" h="2216995">
                <a:moveTo>
                  <a:pt x="0" y="0"/>
                </a:moveTo>
                <a:lnTo>
                  <a:pt x="2216995" y="0"/>
                </a:lnTo>
                <a:lnTo>
                  <a:pt x="2216995" y="2216995"/>
                </a:lnTo>
                <a:lnTo>
                  <a:pt x="0" y="221699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8CE83495-0E36-4103-962E-A813EF693E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17401" y="4028857"/>
            <a:ext cx="1095594" cy="1095594"/>
          </a:xfrm>
          <a:custGeom>
            <a:avLst/>
            <a:gdLst>
              <a:gd name="connsiteX0" fmla="*/ 0 w 1095594"/>
              <a:gd name="connsiteY0" fmla="*/ 0 h 1095594"/>
              <a:gd name="connsiteX1" fmla="*/ 1095594 w 1095594"/>
              <a:gd name="connsiteY1" fmla="*/ 0 h 1095594"/>
              <a:gd name="connsiteX2" fmla="*/ 1095594 w 1095594"/>
              <a:gd name="connsiteY2" fmla="*/ 1095594 h 1095594"/>
              <a:gd name="connsiteX3" fmla="*/ 0 w 1095594"/>
              <a:gd name="connsiteY3" fmla="*/ 1095594 h 1095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5594" h="1095594">
                <a:moveTo>
                  <a:pt x="0" y="0"/>
                </a:moveTo>
                <a:lnTo>
                  <a:pt x="1095594" y="0"/>
                </a:lnTo>
                <a:lnTo>
                  <a:pt x="1095594" y="1095594"/>
                </a:lnTo>
                <a:lnTo>
                  <a:pt x="0" y="109559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579C0D7-DD23-4688-BA6A-36708814229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12996" y="1808071"/>
            <a:ext cx="3259879" cy="4430803"/>
          </a:xfrm>
          <a:custGeom>
            <a:avLst/>
            <a:gdLst>
              <a:gd name="connsiteX0" fmla="*/ 0 w 3259879"/>
              <a:gd name="connsiteY0" fmla="*/ 0 h 4430803"/>
              <a:gd name="connsiteX1" fmla="*/ 3259879 w 3259879"/>
              <a:gd name="connsiteY1" fmla="*/ 0 h 4430803"/>
              <a:gd name="connsiteX2" fmla="*/ 3259879 w 3259879"/>
              <a:gd name="connsiteY2" fmla="*/ 4430803 h 4430803"/>
              <a:gd name="connsiteX3" fmla="*/ 0 w 3259879"/>
              <a:gd name="connsiteY3" fmla="*/ 4430803 h 4430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9879" h="4430803">
                <a:moveTo>
                  <a:pt x="0" y="0"/>
                </a:moveTo>
                <a:lnTo>
                  <a:pt x="3259879" y="0"/>
                </a:lnTo>
                <a:lnTo>
                  <a:pt x="3259879" y="4430803"/>
                </a:lnTo>
                <a:lnTo>
                  <a:pt x="0" y="443080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3908964E-3644-4EA6-B98D-0CA37478A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391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67BFA55-3816-4ADE-ABBD-68A6CAEF948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1990726"/>
            <a:ext cx="12192000" cy="2352675"/>
          </a:xfrm>
          <a:custGeom>
            <a:avLst/>
            <a:gdLst>
              <a:gd name="connsiteX0" fmla="*/ 0 w 12192000"/>
              <a:gd name="connsiteY0" fmla="*/ 0 h 2352675"/>
              <a:gd name="connsiteX1" fmla="*/ 12192000 w 12192000"/>
              <a:gd name="connsiteY1" fmla="*/ 0 h 2352675"/>
              <a:gd name="connsiteX2" fmla="*/ 12192000 w 12192000"/>
              <a:gd name="connsiteY2" fmla="*/ 2352675 h 2352675"/>
              <a:gd name="connsiteX3" fmla="*/ 0 w 12192000"/>
              <a:gd name="connsiteY3" fmla="*/ 2352675 h 2352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2352675">
                <a:moveTo>
                  <a:pt x="0" y="0"/>
                </a:moveTo>
                <a:lnTo>
                  <a:pt x="12192000" y="0"/>
                </a:lnTo>
                <a:lnTo>
                  <a:pt x="12192000" y="2352675"/>
                </a:lnTo>
                <a:lnTo>
                  <a:pt x="0" y="235267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96D2931D-00FF-46C3-BFEC-3C722D59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93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3C720F6-AB94-4194-AFCD-5DA01D79C05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812925" y="619125"/>
            <a:ext cx="8566150" cy="2809875"/>
          </a:xfrm>
          <a:custGeom>
            <a:avLst/>
            <a:gdLst>
              <a:gd name="connsiteX0" fmla="*/ 0 w 8566150"/>
              <a:gd name="connsiteY0" fmla="*/ 0 h 3025775"/>
              <a:gd name="connsiteX1" fmla="*/ 8566150 w 8566150"/>
              <a:gd name="connsiteY1" fmla="*/ 0 h 3025775"/>
              <a:gd name="connsiteX2" fmla="*/ 8566150 w 8566150"/>
              <a:gd name="connsiteY2" fmla="*/ 3025775 h 3025775"/>
              <a:gd name="connsiteX3" fmla="*/ 0 w 8566150"/>
              <a:gd name="connsiteY3" fmla="*/ 3025775 h 302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66150" h="3025775">
                <a:moveTo>
                  <a:pt x="0" y="0"/>
                </a:moveTo>
                <a:lnTo>
                  <a:pt x="8566150" y="0"/>
                </a:lnTo>
                <a:lnTo>
                  <a:pt x="8566150" y="3025775"/>
                </a:lnTo>
                <a:lnTo>
                  <a:pt x="0" y="302577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834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348918-CBB5-4F86-8337-7ACD7C77923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6217963-AC9A-4DC6-AEF2-CEE5D5730EB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5016863"/>
            <a:ext cx="12192000" cy="1841137"/>
          </a:xfrm>
          <a:custGeom>
            <a:avLst/>
            <a:gdLst>
              <a:gd name="connsiteX0" fmla="*/ 0 w 12192000"/>
              <a:gd name="connsiteY0" fmla="*/ 0 h 1841137"/>
              <a:gd name="connsiteX1" fmla="*/ 12192000 w 12192000"/>
              <a:gd name="connsiteY1" fmla="*/ 0 h 1841137"/>
              <a:gd name="connsiteX2" fmla="*/ 12192000 w 12192000"/>
              <a:gd name="connsiteY2" fmla="*/ 1841137 h 1841137"/>
              <a:gd name="connsiteX3" fmla="*/ 0 w 12192000"/>
              <a:gd name="connsiteY3" fmla="*/ 1841137 h 1841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41137">
                <a:moveTo>
                  <a:pt x="0" y="0"/>
                </a:moveTo>
                <a:lnTo>
                  <a:pt x="12192000" y="0"/>
                </a:lnTo>
                <a:lnTo>
                  <a:pt x="12192000" y="1841137"/>
                </a:lnTo>
                <a:lnTo>
                  <a:pt x="0" y="1841137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622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619124" y="1"/>
            <a:ext cx="4384676" cy="6858000"/>
          </a:xfrm>
          <a:custGeom>
            <a:avLst/>
            <a:gdLst>
              <a:gd name="connsiteX0" fmla="*/ 0 w 4384676"/>
              <a:gd name="connsiteY0" fmla="*/ 0 h 6858000"/>
              <a:gd name="connsiteX1" fmla="*/ 4384676 w 4384676"/>
              <a:gd name="connsiteY1" fmla="*/ 0 h 6858000"/>
              <a:gd name="connsiteX2" fmla="*/ 4384676 w 4384676"/>
              <a:gd name="connsiteY2" fmla="*/ 6858000 h 6858000"/>
              <a:gd name="connsiteX3" fmla="*/ 0 w 43846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84676" h="6858000">
                <a:moveTo>
                  <a:pt x="0" y="0"/>
                </a:moveTo>
                <a:lnTo>
                  <a:pt x="4384676" y="0"/>
                </a:lnTo>
                <a:lnTo>
                  <a:pt x="4384676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6530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314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1"/>
          </p:nvPr>
        </p:nvSpPr>
        <p:spPr>
          <a:xfrm>
            <a:off x="1171575" y="1905977"/>
            <a:ext cx="2038350" cy="2038350"/>
          </a:xfrm>
          <a:custGeom>
            <a:avLst/>
            <a:gdLst>
              <a:gd name="connsiteX0" fmla="*/ 1019175 w 2038350"/>
              <a:gd name="connsiteY0" fmla="*/ 0 h 2038350"/>
              <a:gd name="connsiteX1" fmla="*/ 2038350 w 2038350"/>
              <a:gd name="connsiteY1" fmla="*/ 1019175 h 2038350"/>
              <a:gd name="connsiteX2" fmla="*/ 1019175 w 2038350"/>
              <a:gd name="connsiteY2" fmla="*/ 2038350 h 2038350"/>
              <a:gd name="connsiteX3" fmla="*/ 0 w 2038350"/>
              <a:gd name="connsiteY3" fmla="*/ 1019175 h 2038350"/>
              <a:gd name="connsiteX4" fmla="*/ 1019175 w 2038350"/>
              <a:gd name="connsiteY4" fmla="*/ 0 h 2038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38350" h="2038350">
                <a:moveTo>
                  <a:pt x="1019175" y="0"/>
                </a:moveTo>
                <a:cubicBezTo>
                  <a:pt x="1582050" y="0"/>
                  <a:pt x="2038350" y="456300"/>
                  <a:pt x="2038350" y="1019175"/>
                </a:cubicBezTo>
                <a:cubicBezTo>
                  <a:pt x="2038350" y="1582050"/>
                  <a:pt x="1582050" y="2038350"/>
                  <a:pt x="1019175" y="2038350"/>
                </a:cubicBezTo>
                <a:cubicBezTo>
                  <a:pt x="456300" y="2038350"/>
                  <a:pt x="0" y="1582050"/>
                  <a:pt x="0" y="1019175"/>
                </a:cubicBezTo>
                <a:cubicBezTo>
                  <a:pt x="0" y="456300"/>
                  <a:pt x="456300" y="0"/>
                  <a:pt x="1019175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477A1B3F-0202-4C4F-ADD8-77DDE541A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lnSpc>
                <a:spcPct val="100000"/>
              </a:lnSpc>
              <a:defRPr sz="2800" spc="200" baseline="0">
                <a:latin typeface="Raleway Black" panose="020B0A03030101060003" pitchFamily="34" charset="0"/>
                <a:ea typeface="Lato Bold" panose="020F0502020204030203" pitchFamily="34" charset="0"/>
                <a:cs typeface="Lato Bold" panose="020F05020202040302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647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5003800" cy="6858000"/>
          </a:xfrm>
          <a:custGeom>
            <a:avLst/>
            <a:gdLst>
              <a:gd name="connsiteX0" fmla="*/ 0 w 5003800"/>
              <a:gd name="connsiteY0" fmla="*/ 0 h 6858000"/>
              <a:gd name="connsiteX1" fmla="*/ 5003800 w 5003800"/>
              <a:gd name="connsiteY1" fmla="*/ 0 h 6858000"/>
              <a:gd name="connsiteX2" fmla="*/ 5003800 w 5003800"/>
              <a:gd name="connsiteY2" fmla="*/ 6858000 h 6858000"/>
              <a:gd name="connsiteX3" fmla="*/ 0 w 50038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03800" h="6858000">
                <a:moveTo>
                  <a:pt x="0" y="0"/>
                </a:moveTo>
                <a:lnTo>
                  <a:pt x="5003800" y="0"/>
                </a:lnTo>
                <a:lnTo>
                  <a:pt x="50038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177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1"/>
          </p:nvPr>
        </p:nvSpPr>
        <p:spPr>
          <a:xfrm>
            <a:off x="5439103" y="520687"/>
            <a:ext cx="6133772" cy="2738930"/>
          </a:xfrm>
          <a:custGeom>
            <a:avLst/>
            <a:gdLst>
              <a:gd name="connsiteX0" fmla="*/ 0 w 6133772"/>
              <a:gd name="connsiteY0" fmla="*/ 0 h 2738930"/>
              <a:gd name="connsiteX1" fmla="*/ 6133772 w 6133772"/>
              <a:gd name="connsiteY1" fmla="*/ 0 h 2738930"/>
              <a:gd name="connsiteX2" fmla="*/ 6133772 w 6133772"/>
              <a:gd name="connsiteY2" fmla="*/ 2738930 h 2738930"/>
              <a:gd name="connsiteX3" fmla="*/ 0 w 6133772"/>
              <a:gd name="connsiteY3" fmla="*/ 2738930 h 2738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3772" h="2738930">
                <a:moveTo>
                  <a:pt x="0" y="0"/>
                </a:moveTo>
                <a:lnTo>
                  <a:pt x="6133772" y="0"/>
                </a:lnTo>
                <a:lnTo>
                  <a:pt x="6133772" y="2738930"/>
                </a:lnTo>
                <a:lnTo>
                  <a:pt x="0" y="273893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2"/>
          </p:nvPr>
        </p:nvSpPr>
        <p:spPr>
          <a:xfrm>
            <a:off x="5439103" y="3499945"/>
            <a:ext cx="6133772" cy="2738930"/>
          </a:xfrm>
          <a:custGeom>
            <a:avLst/>
            <a:gdLst>
              <a:gd name="connsiteX0" fmla="*/ 0 w 6133772"/>
              <a:gd name="connsiteY0" fmla="*/ 0 h 2738930"/>
              <a:gd name="connsiteX1" fmla="*/ 6133772 w 6133772"/>
              <a:gd name="connsiteY1" fmla="*/ 0 h 2738930"/>
              <a:gd name="connsiteX2" fmla="*/ 6133772 w 6133772"/>
              <a:gd name="connsiteY2" fmla="*/ 2738930 h 2738930"/>
              <a:gd name="connsiteX3" fmla="*/ 0 w 6133772"/>
              <a:gd name="connsiteY3" fmla="*/ 2738930 h 2738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3772" h="2738930">
                <a:moveTo>
                  <a:pt x="0" y="0"/>
                </a:moveTo>
                <a:lnTo>
                  <a:pt x="6133772" y="0"/>
                </a:lnTo>
                <a:lnTo>
                  <a:pt x="6133772" y="2738930"/>
                </a:lnTo>
                <a:lnTo>
                  <a:pt x="0" y="273893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0AACD627-E3CC-4A3F-BF1A-0E783E8ED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0155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795D62B-E174-485B-AF6F-315C0CB7007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442128" y="3354087"/>
            <a:ext cx="2168593" cy="2168593"/>
          </a:xfrm>
          <a:custGeom>
            <a:avLst/>
            <a:gdLst>
              <a:gd name="connsiteX0" fmla="*/ 1081320 w 2168593"/>
              <a:gd name="connsiteY0" fmla="*/ 0 h 2168593"/>
              <a:gd name="connsiteX1" fmla="*/ 2168593 w 2168593"/>
              <a:gd name="connsiteY1" fmla="*/ 1081321 h 2168593"/>
              <a:gd name="connsiteX2" fmla="*/ 1081320 w 2168593"/>
              <a:gd name="connsiteY2" fmla="*/ 2168593 h 2168593"/>
              <a:gd name="connsiteX3" fmla="*/ 0 w 2168593"/>
              <a:gd name="connsiteY3" fmla="*/ 1081321 h 2168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593" h="2168593">
                <a:moveTo>
                  <a:pt x="1081320" y="0"/>
                </a:moveTo>
                <a:lnTo>
                  <a:pt x="2168593" y="1081321"/>
                </a:lnTo>
                <a:lnTo>
                  <a:pt x="1081320" y="2168593"/>
                </a:lnTo>
                <a:lnTo>
                  <a:pt x="0" y="108132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A1C909E-4814-470F-9529-3F9917880A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69068" y="2812436"/>
            <a:ext cx="2168593" cy="2168593"/>
          </a:xfrm>
          <a:custGeom>
            <a:avLst/>
            <a:gdLst>
              <a:gd name="connsiteX0" fmla="*/ 1083305 w 2168593"/>
              <a:gd name="connsiteY0" fmla="*/ 0 h 2168593"/>
              <a:gd name="connsiteX1" fmla="*/ 2168593 w 2168593"/>
              <a:gd name="connsiteY1" fmla="*/ 1083305 h 2168593"/>
              <a:gd name="connsiteX2" fmla="*/ 1083305 w 2168593"/>
              <a:gd name="connsiteY2" fmla="*/ 2168593 h 2168593"/>
              <a:gd name="connsiteX3" fmla="*/ 0 w 2168593"/>
              <a:gd name="connsiteY3" fmla="*/ 1083305 h 2168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593" h="2168593">
                <a:moveTo>
                  <a:pt x="1083305" y="0"/>
                </a:moveTo>
                <a:lnTo>
                  <a:pt x="2168593" y="1083305"/>
                </a:lnTo>
                <a:lnTo>
                  <a:pt x="1083305" y="2168593"/>
                </a:lnTo>
                <a:lnTo>
                  <a:pt x="0" y="108330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FA4DE8F8-7D1F-4037-9C1F-B074B255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90A77E04-450A-4F4E-ABDC-27577254C99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523449" y="4435408"/>
            <a:ext cx="2168593" cy="2168593"/>
          </a:xfrm>
          <a:custGeom>
            <a:avLst/>
            <a:gdLst>
              <a:gd name="connsiteX0" fmla="*/ 1087273 w 2168593"/>
              <a:gd name="connsiteY0" fmla="*/ 0 h 2168593"/>
              <a:gd name="connsiteX1" fmla="*/ 2168593 w 2168593"/>
              <a:gd name="connsiteY1" fmla="*/ 1087273 h 2168593"/>
              <a:gd name="connsiteX2" fmla="*/ 1087273 w 2168593"/>
              <a:gd name="connsiteY2" fmla="*/ 2168593 h 2168593"/>
              <a:gd name="connsiteX3" fmla="*/ 0 w 2168593"/>
              <a:gd name="connsiteY3" fmla="*/ 1087273 h 2168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593" h="2168593">
                <a:moveTo>
                  <a:pt x="1087273" y="0"/>
                </a:moveTo>
                <a:lnTo>
                  <a:pt x="2168593" y="1087273"/>
                </a:lnTo>
                <a:lnTo>
                  <a:pt x="1087273" y="2168593"/>
                </a:lnTo>
                <a:lnTo>
                  <a:pt x="0" y="108727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D433679-F647-4DD3-9C0C-D00FCEEFBA8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83781" y="1727147"/>
            <a:ext cx="2168593" cy="2168593"/>
          </a:xfrm>
          <a:custGeom>
            <a:avLst/>
            <a:gdLst>
              <a:gd name="connsiteX0" fmla="*/ 1085288 w 2168593"/>
              <a:gd name="connsiteY0" fmla="*/ 0 h 2168593"/>
              <a:gd name="connsiteX1" fmla="*/ 2168593 w 2168593"/>
              <a:gd name="connsiteY1" fmla="*/ 1085289 h 2168593"/>
              <a:gd name="connsiteX2" fmla="*/ 1085288 w 2168593"/>
              <a:gd name="connsiteY2" fmla="*/ 2168593 h 2168593"/>
              <a:gd name="connsiteX3" fmla="*/ 0 w 2168593"/>
              <a:gd name="connsiteY3" fmla="*/ 1085289 h 2168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593" h="2168593">
                <a:moveTo>
                  <a:pt x="1085288" y="0"/>
                </a:moveTo>
                <a:lnTo>
                  <a:pt x="2168593" y="1085289"/>
                </a:lnTo>
                <a:lnTo>
                  <a:pt x="1085288" y="2168593"/>
                </a:lnTo>
                <a:lnTo>
                  <a:pt x="0" y="108528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963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FA4DE8F8-7D1F-4037-9C1F-B074B255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45DE4A7-4596-4DC0-A291-59099A93F20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65564" y="1664009"/>
            <a:ext cx="3846877" cy="4429060"/>
          </a:xfrm>
          <a:custGeom>
            <a:avLst/>
            <a:gdLst>
              <a:gd name="connsiteX0" fmla="*/ 0 w 3846877"/>
              <a:gd name="connsiteY0" fmla="*/ 0 h 4429060"/>
              <a:gd name="connsiteX1" fmla="*/ 3846877 w 3846877"/>
              <a:gd name="connsiteY1" fmla="*/ 2216769 h 4429060"/>
              <a:gd name="connsiteX2" fmla="*/ 0 w 3846877"/>
              <a:gd name="connsiteY2" fmla="*/ 4429060 h 4429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46877" h="4429060">
                <a:moveTo>
                  <a:pt x="0" y="0"/>
                </a:moveTo>
                <a:lnTo>
                  <a:pt x="3846877" y="2216769"/>
                </a:lnTo>
                <a:lnTo>
                  <a:pt x="0" y="442906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1014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FA4DE8F8-7D1F-4037-9C1F-B074B255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607E6B1-24BA-4694-AE9D-903CB09360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733550"/>
            <a:ext cx="12192000" cy="2790825"/>
          </a:xfrm>
          <a:custGeom>
            <a:avLst/>
            <a:gdLst>
              <a:gd name="connsiteX0" fmla="*/ 0 w 12192000"/>
              <a:gd name="connsiteY0" fmla="*/ 0 h 2505074"/>
              <a:gd name="connsiteX1" fmla="*/ 12192000 w 12192000"/>
              <a:gd name="connsiteY1" fmla="*/ 0 h 2505074"/>
              <a:gd name="connsiteX2" fmla="*/ 12192000 w 12192000"/>
              <a:gd name="connsiteY2" fmla="*/ 2505074 h 2505074"/>
              <a:gd name="connsiteX3" fmla="*/ 0 w 12192000"/>
              <a:gd name="connsiteY3" fmla="*/ 2505074 h 2505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2505074">
                <a:moveTo>
                  <a:pt x="0" y="0"/>
                </a:moveTo>
                <a:lnTo>
                  <a:pt x="12192000" y="0"/>
                </a:lnTo>
                <a:lnTo>
                  <a:pt x="12192000" y="2505074"/>
                </a:lnTo>
                <a:lnTo>
                  <a:pt x="0" y="25050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7050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607E6B1-24BA-4694-AE9D-903CB09360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610100"/>
          </a:xfrm>
          <a:custGeom>
            <a:avLst/>
            <a:gdLst>
              <a:gd name="connsiteX0" fmla="*/ 0 w 12192000"/>
              <a:gd name="connsiteY0" fmla="*/ 0 h 2505074"/>
              <a:gd name="connsiteX1" fmla="*/ 12192000 w 12192000"/>
              <a:gd name="connsiteY1" fmla="*/ 0 h 2505074"/>
              <a:gd name="connsiteX2" fmla="*/ 12192000 w 12192000"/>
              <a:gd name="connsiteY2" fmla="*/ 2505074 h 2505074"/>
              <a:gd name="connsiteX3" fmla="*/ 0 w 12192000"/>
              <a:gd name="connsiteY3" fmla="*/ 2505074 h 2505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2505074">
                <a:moveTo>
                  <a:pt x="0" y="0"/>
                </a:moveTo>
                <a:lnTo>
                  <a:pt x="12192000" y="0"/>
                </a:lnTo>
                <a:lnTo>
                  <a:pt x="12192000" y="2505074"/>
                </a:lnTo>
                <a:lnTo>
                  <a:pt x="0" y="25050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FA4DE8F8-7D1F-4037-9C1F-B074B255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08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F4EFEEA-89DA-4F6C-A500-76C0A5CDD00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19564" y="0"/>
            <a:ext cx="3952875" cy="6858000"/>
          </a:xfrm>
          <a:custGeom>
            <a:avLst/>
            <a:gdLst>
              <a:gd name="connsiteX0" fmla="*/ 0 w 3952875"/>
              <a:gd name="connsiteY0" fmla="*/ 0 h 6858000"/>
              <a:gd name="connsiteX1" fmla="*/ 3952875 w 3952875"/>
              <a:gd name="connsiteY1" fmla="*/ 0 h 6858000"/>
              <a:gd name="connsiteX2" fmla="*/ 3952875 w 3952875"/>
              <a:gd name="connsiteY2" fmla="*/ 6858000 h 6858000"/>
              <a:gd name="connsiteX3" fmla="*/ 0 w 39528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2875" h="6858000">
                <a:moveTo>
                  <a:pt x="0" y="0"/>
                </a:moveTo>
                <a:lnTo>
                  <a:pt x="3952875" y="0"/>
                </a:lnTo>
                <a:lnTo>
                  <a:pt x="3952875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451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BB7DE01-827A-4BE7-9755-5C4C9A4F04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848350" y="0"/>
            <a:ext cx="6343650" cy="6858000"/>
          </a:xfrm>
          <a:custGeom>
            <a:avLst/>
            <a:gdLst>
              <a:gd name="connsiteX0" fmla="*/ 0 w 4455886"/>
              <a:gd name="connsiteY0" fmla="*/ 0 h 6858000"/>
              <a:gd name="connsiteX1" fmla="*/ 4455886 w 4455886"/>
              <a:gd name="connsiteY1" fmla="*/ 0 h 6858000"/>
              <a:gd name="connsiteX2" fmla="*/ 4455886 w 4455886"/>
              <a:gd name="connsiteY2" fmla="*/ 6858000 h 6858000"/>
              <a:gd name="connsiteX3" fmla="*/ 0 w 44558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5886" h="6858000">
                <a:moveTo>
                  <a:pt x="0" y="0"/>
                </a:moveTo>
                <a:lnTo>
                  <a:pt x="4455886" y="0"/>
                </a:lnTo>
                <a:lnTo>
                  <a:pt x="4455886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FA4DE8F8-7D1F-4037-9C1F-B074B255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4406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BB7DE01-827A-4BE7-9755-5C4C9A4F04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343650" cy="6858000"/>
          </a:xfrm>
          <a:custGeom>
            <a:avLst/>
            <a:gdLst>
              <a:gd name="connsiteX0" fmla="*/ 0 w 4455886"/>
              <a:gd name="connsiteY0" fmla="*/ 0 h 6858000"/>
              <a:gd name="connsiteX1" fmla="*/ 4455886 w 4455886"/>
              <a:gd name="connsiteY1" fmla="*/ 0 h 6858000"/>
              <a:gd name="connsiteX2" fmla="*/ 4455886 w 4455886"/>
              <a:gd name="connsiteY2" fmla="*/ 6858000 h 6858000"/>
              <a:gd name="connsiteX3" fmla="*/ 0 w 44558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5886" h="6858000">
                <a:moveTo>
                  <a:pt x="0" y="0"/>
                </a:moveTo>
                <a:lnTo>
                  <a:pt x="4455886" y="0"/>
                </a:lnTo>
                <a:lnTo>
                  <a:pt x="4455886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8263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D94C0BF-A302-43FC-9789-888E2C174F2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2076"/>
            <a:ext cx="12192000" cy="3812076"/>
          </a:xfrm>
          <a:custGeom>
            <a:avLst/>
            <a:gdLst>
              <a:gd name="connsiteX0" fmla="*/ 0 w 12192000"/>
              <a:gd name="connsiteY0" fmla="*/ 0 h 3812076"/>
              <a:gd name="connsiteX1" fmla="*/ 12192000 w 12192000"/>
              <a:gd name="connsiteY1" fmla="*/ 0 h 3812076"/>
              <a:gd name="connsiteX2" fmla="*/ 12192000 w 12192000"/>
              <a:gd name="connsiteY2" fmla="*/ 3812076 h 3812076"/>
              <a:gd name="connsiteX3" fmla="*/ 0 w 12192000"/>
              <a:gd name="connsiteY3" fmla="*/ 3812076 h 3812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812076">
                <a:moveTo>
                  <a:pt x="0" y="0"/>
                </a:moveTo>
                <a:lnTo>
                  <a:pt x="12192000" y="0"/>
                </a:lnTo>
                <a:lnTo>
                  <a:pt x="12192000" y="3812076"/>
                </a:lnTo>
                <a:lnTo>
                  <a:pt x="0" y="381207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702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D68616E-A804-4FFF-A62E-C10752A1D2A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1" y="2179687"/>
            <a:ext cx="5460999" cy="3659705"/>
          </a:xfrm>
          <a:custGeom>
            <a:avLst/>
            <a:gdLst>
              <a:gd name="connsiteX0" fmla="*/ 1742871 w 5460999"/>
              <a:gd name="connsiteY0" fmla="*/ 3186638 h 3659705"/>
              <a:gd name="connsiteX1" fmla="*/ 3751324 w 5460999"/>
              <a:gd name="connsiteY1" fmla="*/ 3186638 h 3659705"/>
              <a:gd name="connsiteX2" fmla="*/ 3751324 w 5460999"/>
              <a:gd name="connsiteY2" fmla="*/ 3659705 h 3659705"/>
              <a:gd name="connsiteX3" fmla="*/ 1742871 w 5460999"/>
              <a:gd name="connsiteY3" fmla="*/ 3659705 h 3659705"/>
              <a:gd name="connsiteX4" fmla="*/ 1742872 w 5460999"/>
              <a:gd name="connsiteY4" fmla="*/ 2447768 h 3659705"/>
              <a:gd name="connsiteX5" fmla="*/ 5460999 w 5460999"/>
              <a:gd name="connsiteY5" fmla="*/ 2447768 h 3659705"/>
              <a:gd name="connsiteX6" fmla="*/ 5460999 w 5460999"/>
              <a:gd name="connsiteY6" fmla="*/ 3126808 h 3659705"/>
              <a:gd name="connsiteX7" fmla="*/ 1742872 w 5460999"/>
              <a:gd name="connsiteY7" fmla="*/ 3126808 h 3659705"/>
              <a:gd name="connsiteX8" fmla="*/ 3811383 w 5460999"/>
              <a:gd name="connsiteY8" fmla="*/ 1275843 h 3659705"/>
              <a:gd name="connsiteX9" fmla="*/ 4763851 w 5460999"/>
              <a:gd name="connsiteY9" fmla="*/ 1275843 h 3659705"/>
              <a:gd name="connsiteX10" fmla="*/ 4763851 w 5460999"/>
              <a:gd name="connsiteY10" fmla="*/ 2392487 h 3659705"/>
              <a:gd name="connsiteX11" fmla="*/ 3811383 w 5460999"/>
              <a:gd name="connsiteY11" fmla="*/ 2392487 h 3659705"/>
              <a:gd name="connsiteX12" fmla="*/ 0 w 5460999"/>
              <a:gd name="connsiteY12" fmla="*/ 1275843 h 3659705"/>
              <a:gd name="connsiteX13" fmla="*/ 3751325 w 5460999"/>
              <a:gd name="connsiteY13" fmla="*/ 1275843 h 3659705"/>
              <a:gd name="connsiteX14" fmla="*/ 3751325 w 5460999"/>
              <a:gd name="connsiteY14" fmla="*/ 2392487 h 3659705"/>
              <a:gd name="connsiteX15" fmla="*/ 0 w 5460999"/>
              <a:gd name="connsiteY15" fmla="*/ 2392487 h 3659705"/>
              <a:gd name="connsiteX16" fmla="*/ 1045723 w 5460999"/>
              <a:gd name="connsiteY16" fmla="*/ 0 h 3659705"/>
              <a:gd name="connsiteX17" fmla="*/ 4763850 w 5460999"/>
              <a:gd name="connsiteY17" fmla="*/ 0 h 3659705"/>
              <a:gd name="connsiteX18" fmla="*/ 4763850 w 5460999"/>
              <a:gd name="connsiteY18" fmla="*/ 1220011 h 3659705"/>
              <a:gd name="connsiteX19" fmla="*/ 1045723 w 5460999"/>
              <a:gd name="connsiteY19" fmla="*/ 1220011 h 3659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460999" h="3659705">
                <a:moveTo>
                  <a:pt x="1742871" y="3186638"/>
                </a:moveTo>
                <a:lnTo>
                  <a:pt x="3751324" y="3186638"/>
                </a:lnTo>
                <a:lnTo>
                  <a:pt x="3751324" y="3659705"/>
                </a:lnTo>
                <a:lnTo>
                  <a:pt x="1742871" y="3659705"/>
                </a:lnTo>
                <a:close/>
                <a:moveTo>
                  <a:pt x="1742872" y="2447768"/>
                </a:moveTo>
                <a:lnTo>
                  <a:pt x="5460999" y="2447768"/>
                </a:lnTo>
                <a:lnTo>
                  <a:pt x="5460999" y="3126808"/>
                </a:lnTo>
                <a:lnTo>
                  <a:pt x="1742872" y="3126808"/>
                </a:lnTo>
                <a:close/>
                <a:moveTo>
                  <a:pt x="3811383" y="1275843"/>
                </a:moveTo>
                <a:lnTo>
                  <a:pt x="4763851" y="1275843"/>
                </a:lnTo>
                <a:lnTo>
                  <a:pt x="4763851" y="2392487"/>
                </a:lnTo>
                <a:lnTo>
                  <a:pt x="3811383" y="2392487"/>
                </a:lnTo>
                <a:close/>
                <a:moveTo>
                  <a:pt x="0" y="1275843"/>
                </a:moveTo>
                <a:lnTo>
                  <a:pt x="3751325" y="1275843"/>
                </a:lnTo>
                <a:lnTo>
                  <a:pt x="3751325" y="2392487"/>
                </a:lnTo>
                <a:lnTo>
                  <a:pt x="0" y="2392487"/>
                </a:lnTo>
                <a:close/>
                <a:moveTo>
                  <a:pt x="1045723" y="0"/>
                </a:moveTo>
                <a:lnTo>
                  <a:pt x="4763850" y="0"/>
                </a:lnTo>
                <a:lnTo>
                  <a:pt x="4763850" y="1220011"/>
                </a:lnTo>
                <a:lnTo>
                  <a:pt x="1045723" y="12200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115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58678BE3-FB6F-489E-B5F6-203E055B11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983148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F51FFFE2-B1CF-4986-8C98-374905A464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654242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634331C-0796-46AC-BE60-723AF4073AD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325336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F15CD068-6A2C-4F1B-9C02-0730C8D5F5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336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73F0D947-4796-47F7-A1E8-400785555A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4242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BF7D3B3-75E8-4682-8204-3D53748844B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983148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8629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91DAEDA3-C95A-4AFC-92EB-932A7472CB1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844344" y="3652864"/>
            <a:ext cx="958850" cy="958850"/>
          </a:xfrm>
          <a:custGeom>
            <a:avLst/>
            <a:gdLst>
              <a:gd name="connsiteX0" fmla="*/ 479425 w 958850"/>
              <a:gd name="connsiteY0" fmla="*/ 0 h 958850"/>
              <a:gd name="connsiteX1" fmla="*/ 958850 w 958850"/>
              <a:gd name="connsiteY1" fmla="*/ 479425 h 958850"/>
              <a:gd name="connsiteX2" fmla="*/ 479425 w 958850"/>
              <a:gd name="connsiteY2" fmla="*/ 958850 h 958850"/>
              <a:gd name="connsiteX3" fmla="*/ 0 w 958850"/>
              <a:gd name="connsiteY3" fmla="*/ 479425 h 958850"/>
              <a:gd name="connsiteX4" fmla="*/ 479425 w 958850"/>
              <a:gd name="connsiteY4" fmla="*/ 0 h 95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8850" h="958850">
                <a:moveTo>
                  <a:pt x="479425" y="0"/>
                </a:moveTo>
                <a:cubicBezTo>
                  <a:pt x="744204" y="0"/>
                  <a:pt x="958850" y="214646"/>
                  <a:pt x="958850" y="479425"/>
                </a:cubicBezTo>
                <a:cubicBezTo>
                  <a:pt x="958850" y="744204"/>
                  <a:pt x="744204" y="958850"/>
                  <a:pt x="479425" y="958850"/>
                </a:cubicBezTo>
                <a:cubicBezTo>
                  <a:pt x="214646" y="958850"/>
                  <a:pt x="0" y="744204"/>
                  <a:pt x="0" y="479425"/>
                </a:cubicBezTo>
                <a:cubicBezTo>
                  <a:pt x="0" y="214646"/>
                  <a:pt x="214646" y="0"/>
                  <a:pt x="4794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262203C-5E60-43AF-BB18-91E8F8514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07320" y="3652864"/>
            <a:ext cx="958850" cy="958850"/>
          </a:xfrm>
          <a:custGeom>
            <a:avLst/>
            <a:gdLst>
              <a:gd name="connsiteX0" fmla="*/ 479425 w 958850"/>
              <a:gd name="connsiteY0" fmla="*/ 0 h 958850"/>
              <a:gd name="connsiteX1" fmla="*/ 958850 w 958850"/>
              <a:gd name="connsiteY1" fmla="*/ 479425 h 958850"/>
              <a:gd name="connsiteX2" fmla="*/ 479425 w 958850"/>
              <a:gd name="connsiteY2" fmla="*/ 958850 h 958850"/>
              <a:gd name="connsiteX3" fmla="*/ 0 w 958850"/>
              <a:gd name="connsiteY3" fmla="*/ 479425 h 958850"/>
              <a:gd name="connsiteX4" fmla="*/ 479425 w 958850"/>
              <a:gd name="connsiteY4" fmla="*/ 0 h 95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8850" h="958850">
                <a:moveTo>
                  <a:pt x="479425" y="0"/>
                </a:moveTo>
                <a:cubicBezTo>
                  <a:pt x="744204" y="0"/>
                  <a:pt x="958850" y="214646"/>
                  <a:pt x="958850" y="479425"/>
                </a:cubicBezTo>
                <a:cubicBezTo>
                  <a:pt x="958850" y="744204"/>
                  <a:pt x="744204" y="958850"/>
                  <a:pt x="479425" y="958850"/>
                </a:cubicBezTo>
                <a:cubicBezTo>
                  <a:pt x="214646" y="958850"/>
                  <a:pt x="0" y="744204"/>
                  <a:pt x="0" y="479425"/>
                </a:cubicBezTo>
                <a:cubicBezTo>
                  <a:pt x="0" y="214646"/>
                  <a:pt x="214646" y="0"/>
                  <a:pt x="4794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A383DF1-E759-4958-8DB3-4A98A9F04AB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83517" y="3652864"/>
            <a:ext cx="958850" cy="958850"/>
          </a:xfrm>
          <a:custGeom>
            <a:avLst/>
            <a:gdLst>
              <a:gd name="connsiteX0" fmla="*/ 479425 w 958850"/>
              <a:gd name="connsiteY0" fmla="*/ 0 h 958850"/>
              <a:gd name="connsiteX1" fmla="*/ 958850 w 958850"/>
              <a:gd name="connsiteY1" fmla="*/ 479425 h 958850"/>
              <a:gd name="connsiteX2" fmla="*/ 479425 w 958850"/>
              <a:gd name="connsiteY2" fmla="*/ 958850 h 958850"/>
              <a:gd name="connsiteX3" fmla="*/ 0 w 958850"/>
              <a:gd name="connsiteY3" fmla="*/ 479425 h 958850"/>
              <a:gd name="connsiteX4" fmla="*/ 479425 w 958850"/>
              <a:gd name="connsiteY4" fmla="*/ 0 h 95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8850" h="958850">
                <a:moveTo>
                  <a:pt x="479425" y="0"/>
                </a:moveTo>
                <a:cubicBezTo>
                  <a:pt x="744204" y="0"/>
                  <a:pt x="958850" y="214646"/>
                  <a:pt x="958850" y="479425"/>
                </a:cubicBezTo>
                <a:cubicBezTo>
                  <a:pt x="958850" y="744204"/>
                  <a:pt x="744204" y="958850"/>
                  <a:pt x="479425" y="958850"/>
                </a:cubicBezTo>
                <a:cubicBezTo>
                  <a:pt x="214646" y="958850"/>
                  <a:pt x="0" y="744204"/>
                  <a:pt x="0" y="479425"/>
                </a:cubicBezTo>
                <a:cubicBezTo>
                  <a:pt x="0" y="214646"/>
                  <a:pt x="214646" y="0"/>
                  <a:pt x="4794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46794171-3AA5-49D7-8263-BFF9EBF5313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25832" y="3652864"/>
            <a:ext cx="958850" cy="958850"/>
          </a:xfrm>
          <a:custGeom>
            <a:avLst/>
            <a:gdLst>
              <a:gd name="connsiteX0" fmla="*/ 479425 w 958850"/>
              <a:gd name="connsiteY0" fmla="*/ 0 h 958850"/>
              <a:gd name="connsiteX1" fmla="*/ 958850 w 958850"/>
              <a:gd name="connsiteY1" fmla="*/ 479425 h 958850"/>
              <a:gd name="connsiteX2" fmla="*/ 479425 w 958850"/>
              <a:gd name="connsiteY2" fmla="*/ 958850 h 958850"/>
              <a:gd name="connsiteX3" fmla="*/ 0 w 958850"/>
              <a:gd name="connsiteY3" fmla="*/ 479425 h 958850"/>
              <a:gd name="connsiteX4" fmla="*/ 479425 w 958850"/>
              <a:gd name="connsiteY4" fmla="*/ 0 h 95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8850" h="958850">
                <a:moveTo>
                  <a:pt x="479425" y="0"/>
                </a:moveTo>
                <a:cubicBezTo>
                  <a:pt x="744204" y="0"/>
                  <a:pt x="958850" y="214646"/>
                  <a:pt x="958850" y="479425"/>
                </a:cubicBezTo>
                <a:cubicBezTo>
                  <a:pt x="958850" y="744204"/>
                  <a:pt x="744204" y="958850"/>
                  <a:pt x="479425" y="958850"/>
                </a:cubicBezTo>
                <a:cubicBezTo>
                  <a:pt x="214646" y="958850"/>
                  <a:pt x="0" y="744204"/>
                  <a:pt x="0" y="479425"/>
                </a:cubicBezTo>
                <a:cubicBezTo>
                  <a:pt x="0" y="214646"/>
                  <a:pt x="214646" y="0"/>
                  <a:pt x="4794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3754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D236E0C-7617-4EC7-AC22-DE997F9832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621992" y="2434358"/>
            <a:ext cx="2118592" cy="2118592"/>
          </a:xfrm>
          <a:custGeom>
            <a:avLst/>
            <a:gdLst>
              <a:gd name="connsiteX0" fmla="*/ 1059297 w 2118592"/>
              <a:gd name="connsiteY0" fmla="*/ 0 h 2118592"/>
              <a:gd name="connsiteX1" fmla="*/ 1059297 w 2118592"/>
              <a:gd name="connsiteY1" fmla="*/ 1059296 h 2118592"/>
              <a:gd name="connsiteX2" fmla="*/ 2118592 w 2118592"/>
              <a:gd name="connsiteY2" fmla="*/ 1059296 h 2118592"/>
              <a:gd name="connsiteX3" fmla="*/ 1059296 w 2118592"/>
              <a:gd name="connsiteY3" fmla="*/ 2118592 h 2118592"/>
              <a:gd name="connsiteX4" fmla="*/ 0 w 2118592"/>
              <a:gd name="connsiteY4" fmla="*/ 1059296 h 2118592"/>
              <a:gd name="connsiteX5" fmla="*/ 1 w 2118592"/>
              <a:gd name="connsiteY5" fmla="*/ 1059296 h 2118592"/>
              <a:gd name="connsiteX6" fmla="*/ 1059297 w 2118592"/>
              <a:gd name="connsiteY6" fmla="*/ 0 h 211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18592" h="2118592">
                <a:moveTo>
                  <a:pt x="1059297" y="0"/>
                </a:moveTo>
                <a:lnTo>
                  <a:pt x="1059297" y="1059296"/>
                </a:lnTo>
                <a:lnTo>
                  <a:pt x="2118592" y="1059296"/>
                </a:lnTo>
                <a:cubicBezTo>
                  <a:pt x="2118592" y="1644329"/>
                  <a:pt x="1644329" y="2118592"/>
                  <a:pt x="1059296" y="2118592"/>
                </a:cubicBezTo>
                <a:cubicBezTo>
                  <a:pt x="474263" y="2118592"/>
                  <a:pt x="0" y="1644329"/>
                  <a:pt x="0" y="1059296"/>
                </a:cubicBezTo>
                <a:lnTo>
                  <a:pt x="1" y="1059296"/>
                </a:lnTo>
                <a:cubicBezTo>
                  <a:pt x="1" y="474263"/>
                  <a:pt x="474264" y="0"/>
                  <a:pt x="10592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812B925-1EC3-4423-AC0C-30297E137F9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036704" y="2434358"/>
            <a:ext cx="2118592" cy="2118592"/>
          </a:xfrm>
          <a:custGeom>
            <a:avLst/>
            <a:gdLst>
              <a:gd name="connsiteX0" fmla="*/ 1059297 w 2118592"/>
              <a:gd name="connsiteY0" fmla="*/ 0 h 2118592"/>
              <a:gd name="connsiteX1" fmla="*/ 1059297 w 2118592"/>
              <a:gd name="connsiteY1" fmla="*/ 1059296 h 2118592"/>
              <a:gd name="connsiteX2" fmla="*/ 2118592 w 2118592"/>
              <a:gd name="connsiteY2" fmla="*/ 1059296 h 2118592"/>
              <a:gd name="connsiteX3" fmla="*/ 1059296 w 2118592"/>
              <a:gd name="connsiteY3" fmla="*/ 2118592 h 2118592"/>
              <a:gd name="connsiteX4" fmla="*/ 0 w 2118592"/>
              <a:gd name="connsiteY4" fmla="*/ 1059296 h 2118592"/>
              <a:gd name="connsiteX5" fmla="*/ 1 w 2118592"/>
              <a:gd name="connsiteY5" fmla="*/ 1059296 h 2118592"/>
              <a:gd name="connsiteX6" fmla="*/ 1059297 w 2118592"/>
              <a:gd name="connsiteY6" fmla="*/ 0 h 211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18592" h="2118592">
                <a:moveTo>
                  <a:pt x="1059297" y="0"/>
                </a:moveTo>
                <a:lnTo>
                  <a:pt x="1059297" y="1059296"/>
                </a:lnTo>
                <a:lnTo>
                  <a:pt x="2118592" y="1059296"/>
                </a:lnTo>
                <a:cubicBezTo>
                  <a:pt x="2118592" y="1644329"/>
                  <a:pt x="1644329" y="2118592"/>
                  <a:pt x="1059296" y="2118592"/>
                </a:cubicBezTo>
                <a:cubicBezTo>
                  <a:pt x="474263" y="2118592"/>
                  <a:pt x="0" y="1644329"/>
                  <a:pt x="0" y="1059296"/>
                </a:cubicBezTo>
                <a:lnTo>
                  <a:pt x="1" y="1059296"/>
                </a:lnTo>
                <a:cubicBezTo>
                  <a:pt x="1" y="474263"/>
                  <a:pt x="474264" y="0"/>
                  <a:pt x="10592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F5B26D7-AE31-4C90-9B54-BD0F377B71B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451416" y="2434357"/>
            <a:ext cx="2118592" cy="2118592"/>
          </a:xfrm>
          <a:custGeom>
            <a:avLst/>
            <a:gdLst>
              <a:gd name="connsiteX0" fmla="*/ 1059297 w 2118592"/>
              <a:gd name="connsiteY0" fmla="*/ 0 h 2118592"/>
              <a:gd name="connsiteX1" fmla="*/ 1059297 w 2118592"/>
              <a:gd name="connsiteY1" fmla="*/ 1059296 h 2118592"/>
              <a:gd name="connsiteX2" fmla="*/ 2118592 w 2118592"/>
              <a:gd name="connsiteY2" fmla="*/ 1059296 h 2118592"/>
              <a:gd name="connsiteX3" fmla="*/ 1059296 w 2118592"/>
              <a:gd name="connsiteY3" fmla="*/ 2118592 h 2118592"/>
              <a:gd name="connsiteX4" fmla="*/ 0 w 2118592"/>
              <a:gd name="connsiteY4" fmla="*/ 1059296 h 2118592"/>
              <a:gd name="connsiteX5" fmla="*/ 1 w 2118592"/>
              <a:gd name="connsiteY5" fmla="*/ 1059296 h 2118592"/>
              <a:gd name="connsiteX6" fmla="*/ 1059297 w 2118592"/>
              <a:gd name="connsiteY6" fmla="*/ 0 h 2118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18592" h="2118592">
                <a:moveTo>
                  <a:pt x="1059297" y="0"/>
                </a:moveTo>
                <a:lnTo>
                  <a:pt x="1059297" y="1059296"/>
                </a:lnTo>
                <a:lnTo>
                  <a:pt x="2118592" y="1059296"/>
                </a:lnTo>
                <a:cubicBezTo>
                  <a:pt x="2118592" y="1644329"/>
                  <a:pt x="1644329" y="2118592"/>
                  <a:pt x="1059296" y="2118592"/>
                </a:cubicBezTo>
                <a:cubicBezTo>
                  <a:pt x="474263" y="2118592"/>
                  <a:pt x="0" y="1644329"/>
                  <a:pt x="0" y="1059296"/>
                </a:cubicBezTo>
                <a:lnTo>
                  <a:pt x="1" y="1059296"/>
                </a:lnTo>
                <a:cubicBezTo>
                  <a:pt x="1" y="474263"/>
                  <a:pt x="474264" y="0"/>
                  <a:pt x="105929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945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957FC9A-AA16-47E4-B408-6C0806E3D44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4" y="1351335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ACBE59A-B3A7-4934-9DD4-9DB5D063A7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62209" y="1351335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F8C7210D-E2C3-4151-B2B5-D7E1125B3C6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00148" y="1351335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65696F3-D2E9-4EAC-A548-DDF785824F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352720" y="4207152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F70149C-3D3E-4F3C-B4CE-273BBB1014E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09637" y="4207152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67168A71-9EC0-4872-A60D-00D1914A4E5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971698" y="4207152"/>
            <a:ext cx="1220156" cy="1220156"/>
          </a:xfrm>
          <a:custGeom>
            <a:avLst/>
            <a:gdLst>
              <a:gd name="connsiteX0" fmla="*/ 0 w 1220156"/>
              <a:gd name="connsiteY0" fmla="*/ 0 h 1220156"/>
              <a:gd name="connsiteX1" fmla="*/ 1220156 w 1220156"/>
              <a:gd name="connsiteY1" fmla="*/ 0 h 1220156"/>
              <a:gd name="connsiteX2" fmla="*/ 1220156 w 1220156"/>
              <a:gd name="connsiteY2" fmla="*/ 1220156 h 1220156"/>
              <a:gd name="connsiteX3" fmla="*/ 0 w 1220156"/>
              <a:gd name="connsiteY3" fmla="*/ 1220156 h 1220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0156" h="1220156">
                <a:moveTo>
                  <a:pt x="0" y="0"/>
                </a:moveTo>
                <a:lnTo>
                  <a:pt x="1220156" y="0"/>
                </a:lnTo>
                <a:lnTo>
                  <a:pt x="1220156" y="1220156"/>
                </a:lnTo>
                <a:lnTo>
                  <a:pt x="0" y="12201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5317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22AB351-89D9-41FD-BE0A-79898C4CF59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43050" y="1981201"/>
            <a:ext cx="2514600" cy="2838448"/>
          </a:xfrm>
          <a:custGeom>
            <a:avLst/>
            <a:gdLst>
              <a:gd name="connsiteX0" fmla="*/ 0 w 2514600"/>
              <a:gd name="connsiteY0" fmla="*/ 0 h 2838448"/>
              <a:gd name="connsiteX1" fmla="*/ 2514600 w 2514600"/>
              <a:gd name="connsiteY1" fmla="*/ 0 h 2838448"/>
              <a:gd name="connsiteX2" fmla="*/ 2514600 w 2514600"/>
              <a:gd name="connsiteY2" fmla="*/ 2838448 h 2838448"/>
              <a:gd name="connsiteX3" fmla="*/ 0 w 2514600"/>
              <a:gd name="connsiteY3" fmla="*/ 2838448 h 2838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14600" h="2838448">
                <a:moveTo>
                  <a:pt x="0" y="0"/>
                </a:moveTo>
                <a:lnTo>
                  <a:pt x="2514600" y="0"/>
                </a:lnTo>
                <a:lnTo>
                  <a:pt x="2514600" y="2838448"/>
                </a:lnTo>
                <a:lnTo>
                  <a:pt x="0" y="283844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6A31A061-E594-4303-8947-1FE298DB73E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838700" y="1981201"/>
            <a:ext cx="2514600" cy="2838448"/>
          </a:xfrm>
          <a:custGeom>
            <a:avLst/>
            <a:gdLst>
              <a:gd name="connsiteX0" fmla="*/ 0 w 2514600"/>
              <a:gd name="connsiteY0" fmla="*/ 0 h 2838448"/>
              <a:gd name="connsiteX1" fmla="*/ 2514600 w 2514600"/>
              <a:gd name="connsiteY1" fmla="*/ 0 h 2838448"/>
              <a:gd name="connsiteX2" fmla="*/ 2514600 w 2514600"/>
              <a:gd name="connsiteY2" fmla="*/ 2838448 h 2838448"/>
              <a:gd name="connsiteX3" fmla="*/ 0 w 2514600"/>
              <a:gd name="connsiteY3" fmla="*/ 2838448 h 2838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14600" h="2838448">
                <a:moveTo>
                  <a:pt x="0" y="0"/>
                </a:moveTo>
                <a:lnTo>
                  <a:pt x="2514600" y="0"/>
                </a:lnTo>
                <a:lnTo>
                  <a:pt x="2514600" y="2838448"/>
                </a:lnTo>
                <a:lnTo>
                  <a:pt x="0" y="283844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FBD9399-EC49-499E-8104-13954C4E065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34350" y="1981201"/>
            <a:ext cx="2514600" cy="2838448"/>
          </a:xfrm>
          <a:custGeom>
            <a:avLst/>
            <a:gdLst>
              <a:gd name="connsiteX0" fmla="*/ 0 w 2514600"/>
              <a:gd name="connsiteY0" fmla="*/ 0 h 2838448"/>
              <a:gd name="connsiteX1" fmla="*/ 2514600 w 2514600"/>
              <a:gd name="connsiteY1" fmla="*/ 0 h 2838448"/>
              <a:gd name="connsiteX2" fmla="*/ 2514600 w 2514600"/>
              <a:gd name="connsiteY2" fmla="*/ 2838448 h 2838448"/>
              <a:gd name="connsiteX3" fmla="*/ 0 w 2514600"/>
              <a:gd name="connsiteY3" fmla="*/ 2838448 h 2838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14600" h="2838448">
                <a:moveTo>
                  <a:pt x="0" y="0"/>
                </a:moveTo>
                <a:lnTo>
                  <a:pt x="2514600" y="0"/>
                </a:lnTo>
                <a:lnTo>
                  <a:pt x="2514600" y="2838448"/>
                </a:lnTo>
                <a:lnTo>
                  <a:pt x="0" y="283844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1E505BDE-F800-4788-842C-D6CD34F9D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459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2883DBF-6567-42B0-88DE-B99AD13884C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11300" y="2149088"/>
            <a:ext cx="2866860" cy="2866859"/>
          </a:xfrm>
          <a:custGeom>
            <a:avLst/>
            <a:gdLst>
              <a:gd name="connsiteX0" fmla="*/ 0 w 2866860"/>
              <a:gd name="connsiteY0" fmla="*/ 0 h 2866859"/>
              <a:gd name="connsiteX1" fmla="*/ 2866860 w 2866860"/>
              <a:gd name="connsiteY1" fmla="*/ 0 h 2866859"/>
              <a:gd name="connsiteX2" fmla="*/ 2866860 w 2866860"/>
              <a:gd name="connsiteY2" fmla="*/ 2866859 h 2866859"/>
              <a:gd name="connsiteX3" fmla="*/ 0 w 2866860"/>
              <a:gd name="connsiteY3" fmla="*/ 2866859 h 28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66860" h="2866859">
                <a:moveTo>
                  <a:pt x="0" y="0"/>
                </a:moveTo>
                <a:lnTo>
                  <a:pt x="2866860" y="0"/>
                </a:lnTo>
                <a:lnTo>
                  <a:pt x="2866860" y="2866859"/>
                </a:lnTo>
                <a:lnTo>
                  <a:pt x="0" y="286685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45003C3-01D5-4B67-A088-DF7FCDC9DC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78161" y="1864677"/>
            <a:ext cx="3435681" cy="3435680"/>
          </a:xfrm>
          <a:custGeom>
            <a:avLst/>
            <a:gdLst>
              <a:gd name="connsiteX0" fmla="*/ 0 w 3435681"/>
              <a:gd name="connsiteY0" fmla="*/ 0 h 3435680"/>
              <a:gd name="connsiteX1" fmla="*/ 3435681 w 3435681"/>
              <a:gd name="connsiteY1" fmla="*/ 0 h 3435680"/>
              <a:gd name="connsiteX2" fmla="*/ 3435681 w 3435681"/>
              <a:gd name="connsiteY2" fmla="*/ 3435680 h 3435680"/>
              <a:gd name="connsiteX3" fmla="*/ 0 w 3435681"/>
              <a:gd name="connsiteY3" fmla="*/ 3435680 h 3435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5681" h="3435680">
                <a:moveTo>
                  <a:pt x="0" y="0"/>
                </a:moveTo>
                <a:lnTo>
                  <a:pt x="3435681" y="0"/>
                </a:lnTo>
                <a:lnTo>
                  <a:pt x="3435681" y="3435680"/>
                </a:lnTo>
                <a:lnTo>
                  <a:pt x="0" y="343568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6135E3B1-08F4-4996-A893-193073A4D00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13840" y="2149088"/>
            <a:ext cx="2866860" cy="2866859"/>
          </a:xfrm>
          <a:custGeom>
            <a:avLst/>
            <a:gdLst>
              <a:gd name="connsiteX0" fmla="*/ 0 w 2866860"/>
              <a:gd name="connsiteY0" fmla="*/ 0 h 2866859"/>
              <a:gd name="connsiteX1" fmla="*/ 2866860 w 2866860"/>
              <a:gd name="connsiteY1" fmla="*/ 0 h 2866859"/>
              <a:gd name="connsiteX2" fmla="*/ 2866860 w 2866860"/>
              <a:gd name="connsiteY2" fmla="*/ 2866859 h 2866859"/>
              <a:gd name="connsiteX3" fmla="*/ 0 w 2866860"/>
              <a:gd name="connsiteY3" fmla="*/ 2866859 h 28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66860" h="2866859">
                <a:moveTo>
                  <a:pt x="0" y="0"/>
                </a:moveTo>
                <a:lnTo>
                  <a:pt x="2866860" y="0"/>
                </a:lnTo>
                <a:lnTo>
                  <a:pt x="2866860" y="2866859"/>
                </a:lnTo>
                <a:lnTo>
                  <a:pt x="0" y="286685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1E505BDE-F800-4788-842C-D6CD34F9D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5850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C8292F0-90B3-478C-975C-D8A8599CEFF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495422" y="1967084"/>
            <a:ext cx="1743078" cy="1743078"/>
          </a:xfrm>
          <a:custGeom>
            <a:avLst/>
            <a:gdLst>
              <a:gd name="connsiteX0" fmla="*/ 871539 w 1743078"/>
              <a:gd name="connsiteY0" fmla="*/ 0 h 1743078"/>
              <a:gd name="connsiteX1" fmla="*/ 1743078 w 1743078"/>
              <a:gd name="connsiteY1" fmla="*/ 871539 h 1743078"/>
              <a:gd name="connsiteX2" fmla="*/ 871539 w 1743078"/>
              <a:gd name="connsiteY2" fmla="*/ 1743078 h 1743078"/>
              <a:gd name="connsiteX3" fmla="*/ 0 w 1743078"/>
              <a:gd name="connsiteY3" fmla="*/ 871539 h 1743078"/>
              <a:gd name="connsiteX4" fmla="*/ 871539 w 1743078"/>
              <a:gd name="connsiteY4" fmla="*/ 0 h 1743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43078" h="1743078">
                <a:moveTo>
                  <a:pt x="871539" y="0"/>
                </a:moveTo>
                <a:cubicBezTo>
                  <a:pt x="1352877" y="0"/>
                  <a:pt x="1743078" y="390201"/>
                  <a:pt x="1743078" y="871539"/>
                </a:cubicBezTo>
                <a:cubicBezTo>
                  <a:pt x="1743078" y="1352877"/>
                  <a:pt x="1352877" y="1743078"/>
                  <a:pt x="871539" y="1743078"/>
                </a:cubicBezTo>
                <a:cubicBezTo>
                  <a:pt x="390201" y="1743078"/>
                  <a:pt x="0" y="1352877"/>
                  <a:pt x="0" y="871539"/>
                </a:cubicBezTo>
                <a:cubicBezTo>
                  <a:pt x="0" y="390201"/>
                  <a:pt x="390201" y="0"/>
                  <a:pt x="871539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CC667BF-B882-4AFA-AE10-2B3A838BE3E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224460" y="1967084"/>
            <a:ext cx="1743078" cy="1743078"/>
          </a:xfrm>
          <a:custGeom>
            <a:avLst/>
            <a:gdLst>
              <a:gd name="connsiteX0" fmla="*/ 871539 w 1743078"/>
              <a:gd name="connsiteY0" fmla="*/ 0 h 1743078"/>
              <a:gd name="connsiteX1" fmla="*/ 1743078 w 1743078"/>
              <a:gd name="connsiteY1" fmla="*/ 871539 h 1743078"/>
              <a:gd name="connsiteX2" fmla="*/ 871539 w 1743078"/>
              <a:gd name="connsiteY2" fmla="*/ 1743078 h 1743078"/>
              <a:gd name="connsiteX3" fmla="*/ 0 w 1743078"/>
              <a:gd name="connsiteY3" fmla="*/ 871539 h 1743078"/>
              <a:gd name="connsiteX4" fmla="*/ 871539 w 1743078"/>
              <a:gd name="connsiteY4" fmla="*/ 0 h 1743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43078" h="1743078">
                <a:moveTo>
                  <a:pt x="871539" y="0"/>
                </a:moveTo>
                <a:cubicBezTo>
                  <a:pt x="1352877" y="0"/>
                  <a:pt x="1743078" y="390201"/>
                  <a:pt x="1743078" y="871539"/>
                </a:cubicBezTo>
                <a:cubicBezTo>
                  <a:pt x="1743078" y="1352877"/>
                  <a:pt x="1352877" y="1743078"/>
                  <a:pt x="871539" y="1743078"/>
                </a:cubicBezTo>
                <a:cubicBezTo>
                  <a:pt x="390201" y="1743078"/>
                  <a:pt x="0" y="1352877"/>
                  <a:pt x="0" y="871539"/>
                </a:cubicBezTo>
                <a:cubicBezTo>
                  <a:pt x="0" y="390201"/>
                  <a:pt x="390201" y="0"/>
                  <a:pt x="871539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3A6C4F8-8575-4A4B-B2A4-F4DD481270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953500" y="1967084"/>
            <a:ext cx="1743078" cy="1743078"/>
          </a:xfrm>
          <a:custGeom>
            <a:avLst/>
            <a:gdLst>
              <a:gd name="connsiteX0" fmla="*/ 871539 w 1743078"/>
              <a:gd name="connsiteY0" fmla="*/ 0 h 1743078"/>
              <a:gd name="connsiteX1" fmla="*/ 1743078 w 1743078"/>
              <a:gd name="connsiteY1" fmla="*/ 871539 h 1743078"/>
              <a:gd name="connsiteX2" fmla="*/ 871539 w 1743078"/>
              <a:gd name="connsiteY2" fmla="*/ 1743078 h 1743078"/>
              <a:gd name="connsiteX3" fmla="*/ 0 w 1743078"/>
              <a:gd name="connsiteY3" fmla="*/ 871539 h 1743078"/>
              <a:gd name="connsiteX4" fmla="*/ 871539 w 1743078"/>
              <a:gd name="connsiteY4" fmla="*/ 0 h 1743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43078" h="1743078">
                <a:moveTo>
                  <a:pt x="871539" y="0"/>
                </a:moveTo>
                <a:cubicBezTo>
                  <a:pt x="1352877" y="0"/>
                  <a:pt x="1743078" y="390201"/>
                  <a:pt x="1743078" y="871539"/>
                </a:cubicBezTo>
                <a:cubicBezTo>
                  <a:pt x="1743078" y="1352877"/>
                  <a:pt x="1352877" y="1743078"/>
                  <a:pt x="871539" y="1743078"/>
                </a:cubicBezTo>
                <a:cubicBezTo>
                  <a:pt x="390201" y="1743078"/>
                  <a:pt x="0" y="1352877"/>
                  <a:pt x="0" y="871539"/>
                </a:cubicBezTo>
                <a:cubicBezTo>
                  <a:pt x="0" y="390201"/>
                  <a:pt x="390201" y="0"/>
                  <a:pt x="871539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1E505BDE-F800-4788-842C-D6CD34F9D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4422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8487B39B-7F13-4423-A31A-5520362BB39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5" y="619125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3DFD7C1D-E839-4331-B082-BF054D9D674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714750" y="619125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456D7E63-7174-4D3E-8517-572C12FD4C7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810375" y="619125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C0B6F1CF-4A59-4BC3-AAF8-A375E0BDDF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06000" y="619125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EFD19172-ACCD-4476-84EE-076C7A4F423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10375" y="3562349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EDDE1B7-9AB0-4FF7-BFE0-C0FF5FBB187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906000" y="3562349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8FFDDFF3-68B7-40CE-9201-821590CC1D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0" y="3562349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FBA5D71-5749-4EEB-8A6F-E461B7B6BB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19125" y="3562349"/>
            <a:ext cx="1666876" cy="1666876"/>
          </a:xfrm>
          <a:custGeom>
            <a:avLst/>
            <a:gdLst>
              <a:gd name="connsiteX0" fmla="*/ 833438 w 1666876"/>
              <a:gd name="connsiteY0" fmla="*/ 0 h 1666876"/>
              <a:gd name="connsiteX1" fmla="*/ 1666876 w 1666876"/>
              <a:gd name="connsiteY1" fmla="*/ 833438 h 1666876"/>
              <a:gd name="connsiteX2" fmla="*/ 833438 w 1666876"/>
              <a:gd name="connsiteY2" fmla="*/ 1666876 h 1666876"/>
              <a:gd name="connsiteX3" fmla="*/ 0 w 1666876"/>
              <a:gd name="connsiteY3" fmla="*/ 833438 h 1666876"/>
              <a:gd name="connsiteX4" fmla="*/ 833438 w 1666876"/>
              <a:gd name="connsiteY4" fmla="*/ 0 h 166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6876" h="1666876">
                <a:moveTo>
                  <a:pt x="833438" y="0"/>
                </a:moveTo>
                <a:cubicBezTo>
                  <a:pt x="1293733" y="0"/>
                  <a:pt x="1666876" y="373143"/>
                  <a:pt x="1666876" y="833438"/>
                </a:cubicBezTo>
                <a:cubicBezTo>
                  <a:pt x="1666876" y="1293733"/>
                  <a:pt x="1293733" y="1666876"/>
                  <a:pt x="833438" y="1666876"/>
                </a:cubicBezTo>
                <a:cubicBezTo>
                  <a:pt x="373143" y="1666876"/>
                  <a:pt x="0" y="1293733"/>
                  <a:pt x="0" y="833438"/>
                </a:cubicBezTo>
                <a:cubicBezTo>
                  <a:pt x="0" y="373143"/>
                  <a:pt x="373143" y="0"/>
                  <a:pt x="83343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771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A6CCACE-AA6E-4500-889A-94B6C433086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05243" y="2727291"/>
            <a:ext cx="1477473" cy="1481611"/>
          </a:xfrm>
          <a:custGeom>
            <a:avLst/>
            <a:gdLst>
              <a:gd name="connsiteX0" fmla="*/ 0 w 1477473"/>
              <a:gd name="connsiteY0" fmla="*/ 0 h 1481611"/>
              <a:gd name="connsiteX1" fmla="*/ 1477473 w 1477473"/>
              <a:gd name="connsiteY1" fmla="*/ 0 h 1481611"/>
              <a:gd name="connsiteX2" fmla="*/ 1477473 w 1477473"/>
              <a:gd name="connsiteY2" fmla="*/ 1481611 h 1481611"/>
              <a:gd name="connsiteX3" fmla="*/ 0 w 1477473"/>
              <a:gd name="connsiteY3" fmla="*/ 1481611 h 148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7473" h="1481611">
                <a:moveTo>
                  <a:pt x="0" y="0"/>
                </a:moveTo>
                <a:lnTo>
                  <a:pt x="1477473" y="0"/>
                </a:lnTo>
                <a:lnTo>
                  <a:pt x="1477473" y="1481611"/>
                </a:lnTo>
                <a:lnTo>
                  <a:pt x="0" y="14816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7" name="Picture Placeholder 36">
            <a:extLst>
              <a:ext uri="{FF2B5EF4-FFF2-40B4-BE49-F238E27FC236}">
                <a16:creationId xmlns:a16="http://schemas.microsoft.com/office/drawing/2014/main" id="{45987599-0507-429D-80E8-C775F969B0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47584" y="2158235"/>
            <a:ext cx="1802352" cy="1804420"/>
          </a:xfrm>
          <a:custGeom>
            <a:avLst/>
            <a:gdLst>
              <a:gd name="connsiteX0" fmla="*/ 0 w 1802352"/>
              <a:gd name="connsiteY0" fmla="*/ 0 h 1804420"/>
              <a:gd name="connsiteX1" fmla="*/ 1802352 w 1802352"/>
              <a:gd name="connsiteY1" fmla="*/ 0 h 1804420"/>
              <a:gd name="connsiteX2" fmla="*/ 1802352 w 1802352"/>
              <a:gd name="connsiteY2" fmla="*/ 1804420 h 1804420"/>
              <a:gd name="connsiteX3" fmla="*/ 0 w 1802352"/>
              <a:gd name="connsiteY3" fmla="*/ 1804420 h 1804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352" h="1804420">
                <a:moveTo>
                  <a:pt x="0" y="0"/>
                </a:moveTo>
                <a:lnTo>
                  <a:pt x="1802352" y="0"/>
                </a:lnTo>
                <a:lnTo>
                  <a:pt x="1802352" y="1804420"/>
                </a:lnTo>
                <a:lnTo>
                  <a:pt x="0" y="180442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A9D0250D-5652-4CE0-8F1D-05A35772101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521013" y="614545"/>
            <a:ext cx="1820975" cy="1823044"/>
          </a:xfrm>
          <a:custGeom>
            <a:avLst/>
            <a:gdLst>
              <a:gd name="connsiteX0" fmla="*/ 0 w 1820975"/>
              <a:gd name="connsiteY0" fmla="*/ 0 h 1823044"/>
              <a:gd name="connsiteX1" fmla="*/ 1820975 w 1820975"/>
              <a:gd name="connsiteY1" fmla="*/ 0 h 1823044"/>
              <a:gd name="connsiteX2" fmla="*/ 1820975 w 1820975"/>
              <a:gd name="connsiteY2" fmla="*/ 1823044 h 1823044"/>
              <a:gd name="connsiteX3" fmla="*/ 0 w 1820975"/>
              <a:gd name="connsiteY3" fmla="*/ 1823044 h 182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0975" h="1823044">
                <a:moveTo>
                  <a:pt x="0" y="0"/>
                </a:moveTo>
                <a:lnTo>
                  <a:pt x="1820975" y="0"/>
                </a:lnTo>
                <a:lnTo>
                  <a:pt x="1820975" y="1823044"/>
                </a:lnTo>
                <a:lnTo>
                  <a:pt x="0" y="182304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F061DBE-CEB4-4451-95C8-9564A9FDDF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19272" y="1597459"/>
            <a:ext cx="1477473" cy="1481611"/>
          </a:xfrm>
          <a:custGeom>
            <a:avLst/>
            <a:gdLst>
              <a:gd name="connsiteX0" fmla="*/ 0 w 1477473"/>
              <a:gd name="connsiteY0" fmla="*/ 0 h 1481611"/>
              <a:gd name="connsiteX1" fmla="*/ 1477473 w 1477473"/>
              <a:gd name="connsiteY1" fmla="*/ 0 h 1481611"/>
              <a:gd name="connsiteX2" fmla="*/ 1477473 w 1477473"/>
              <a:gd name="connsiteY2" fmla="*/ 1481611 h 1481611"/>
              <a:gd name="connsiteX3" fmla="*/ 0 w 1477473"/>
              <a:gd name="connsiteY3" fmla="*/ 1481611 h 148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7473" h="1481611">
                <a:moveTo>
                  <a:pt x="0" y="0"/>
                </a:moveTo>
                <a:lnTo>
                  <a:pt x="1477473" y="0"/>
                </a:lnTo>
                <a:lnTo>
                  <a:pt x="1477473" y="1481611"/>
                </a:lnTo>
                <a:lnTo>
                  <a:pt x="0" y="14816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3998810-A7F9-40C1-BD8A-F72D3134436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41988" y="3327385"/>
            <a:ext cx="1522997" cy="1522997"/>
          </a:xfrm>
          <a:custGeom>
            <a:avLst/>
            <a:gdLst>
              <a:gd name="connsiteX0" fmla="*/ 0 w 1522997"/>
              <a:gd name="connsiteY0" fmla="*/ 0 h 1522997"/>
              <a:gd name="connsiteX1" fmla="*/ 1522997 w 1522997"/>
              <a:gd name="connsiteY1" fmla="*/ 0 h 1522997"/>
              <a:gd name="connsiteX2" fmla="*/ 1522997 w 1522997"/>
              <a:gd name="connsiteY2" fmla="*/ 1522997 h 1522997"/>
              <a:gd name="connsiteX3" fmla="*/ 0 w 1522997"/>
              <a:gd name="connsiteY3" fmla="*/ 1522997 h 1522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2997" h="1522997">
                <a:moveTo>
                  <a:pt x="0" y="0"/>
                </a:moveTo>
                <a:lnTo>
                  <a:pt x="1522997" y="0"/>
                </a:lnTo>
                <a:lnTo>
                  <a:pt x="1522997" y="1522997"/>
                </a:lnTo>
                <a:lnTo>
                  <a:pt x="0" y="15229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DDE34381-3510-4599-8FCE-70609B7765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21012" y="2727291"/>
            <a:ext cx="1475404" cy="1481611"/>
          </a:xfrm>
          <a:custGeom>
            <a:avLst/>
            <a:gdLst>
              <a:gd name="connsiteX0" fmla="*/ 0 w 1475404"/>
              <a:gd name="connsiteY0" fmla="*/ 0 h 1481611"/>
              <a:gd name="connsiteX1" fmla="*/ 1475404 w 1475404"/>
              <a:gd name="connsiteY1" fmla="*/ 0 h 1481611"/>
              <a:gd name="connsiteX2" fmla="*/ 1475404 w 1475404"/>
              <a:gd name="connsiteY2" fmla="*/ 1481611 h 1481611"/>
              <a:gd name="connsiteX3" fmla="*/ 0 w 1475404"/>
              <a:gd name="connsiteY3" fmla="*/ 1481611 h 148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5404" h="1481611">
                <a:moveTo>
                  <a:pt x="0" y="0"/>
                </a:moveTo>
                <a:lnTo>
                  <a:pt x="1475404" y="0"/>
                </a:lnTo>
                <a:lnTo>
                  <a:pt x="1475404" y="1481611"/>
                </a:lnTo>
                <a:lnTo>
                  <a:pt x="0" y="14816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1700EC9F-010B-43B1-A0F9-A9D7CF07A1C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249936" y="4486186"/>
            <a:ext cx="1746480" cy="1752688"/>
          </a:xfrm>
          <a:custGeom>
            <a:avLst/>
            <a:gdLst>
              <a:gd name="connsiteX0" fmla="*/ 0 w 1746480"/>
              <a:gd name="connsiteY0" fmla="*/ 0 h 1752688"/>
              <a:gd name="connsiteX1" fmla="*/ 1746480 w 1746480"/>
              <a:gd name="connsiteY1" fmla="*/ 0 h 1752688"/>
              <a:gd name="connsiteX2" fmla="*/ 1746480 w 1746480"/>
              <a:gd name="connsiteY2" fmla="*/ 1752688 h 1752688"/>
              <a:gd name="connsiteX3" fmla="*/ 0 w 1746480"/>
              <a:gd name="connsiteY3" fmla="*/ 1752688 h 17526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46480" h="1752688">
                <a:moveTo>
                  <a:pt x="0" y="0"/>
                </a:moveTo>
                <a:lnTo>
                  <a:pt x="1746480" y="0"/>
                </a:lnTo>
                <a:lnTo>
                  <a:pt x="1746480" y="1752688"/>
                </a:lnTo>
                <a:lnTo>
                  <a:pt x="0" y="17526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0AFBCBE5-E9DB-46BD-8490-26F89F6ED22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412407" y="4310296"/>
            <a:ext cx="1551967" cy="1556105"/>
          </a:xfrm>
          <a:custGeom>
            <a:avLst/>
            <a:gdLst>
              <a:gd name="connsiteX0" fmla="*/ 0 w 1551967"/>
              <a:gd name="connsiteY0" fmla="*/ 0 h 1556105"/>
              <a:gd name="connsiteX1" fmla="*/ 1551967 w 1551967"/>
              <a:gd name="connsiteY1" fmla="*/ 0 h 1556105"/>
              <a:gd name="connsiteX2" fmla="*/ 1551967 w 1551967"/>
              <a:gd name="connsiteY2" fmla="*/ 1556105 h 1556105"/>
              <a:gd name="connsiteX3" fmla="*/ 0 w 1551967"/>
              <a:gd name="connsiteY3" fmla="*/ 1556105 h 1556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51967" h="1556105">
                <a:moveTo>
                  <a:pt x="0" y="0"/>
                </a:moveTo>
                <a:lnTo>
                  <a:pt x="1551967" y="0"/>
                </a:lnTo>
                <a:lnTo>
                  <a:pt x="1551967" y="1556105"/>
                </a:lnTo>
                <a:lnTo>
                  <a:pt x="0" y="155610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7861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E19A032-15EA-48DA-B22A-494E8C5017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4" y="2200287"/>
            <a:ext cx="5476876" cy="4038585"/>
          </a:xfrm>
          <a:custGeom>
            <a:avLst/>
            <a:gdLst>
              <a:gd name="connsiteX0" fmla="*/ 0 w 5476876"/>
              <a:gd name="connsiteY0" fmla="*/ 0 h 4038585"/>
              <a:gd name="connsiteX1" fmla="*/ 5476876 w 5476876"/>
              <a:gd name="connsiteY1" fmla="*/ 0 h 4038585"/>
              <a:gd name="connsiteX2" fmla="*/ 5476876 w 5476876"/>
              <a:gd name="connsiteY2" fmla="*/ 4038585 h 4038585"/>
              <a:gd name="connsiteX3" fmla="*/ 0 w 5476876"/>
              <a:gd name="connsiteY3" fmla="*/ 4038585 h 4038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6876" h="4038585">
                <a:moveTo>
                  <a:pt x="0" y="0"/>
                </a:moveTo>
                <a:lnTo>
                  <a:pt x="5476876" y="0"/>
                </a:lnTo>
                <a:lnTo>
                  <a:pt x="5476876" y="4038585"/>
                </a:lnTo>
                <a:lnTo>
                  <a:pt x="0" y="40385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55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B2FD2B3-9859-45FB-831D-3F436B7729E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" y="0"/>
            <a:ext cx="5405280" cy="4885726"/>
          </a:xfrm>
          <a:custGeom>
            <a:avLst/>
            <a:gdLst>
              <a:gd name="connsiteX0" fmla="*/ 1066013 w 5405280"/>
              <a:gd name="connsiteY0" fmla="*/ 0 h 4885726"/>
              <a:gd name="connsiteX1" fmla="*/ 4318518 w 5405280"/>
              <a:gd name="connsiteY1" fmla="*/ 0 h 4885726"/>
              <a:gd name="connsiteX2" fmla="*/ 5405280 w 5405280"/>
              <a:gd name="connsiteY2" fmla="*/ 2171722 h 4885726"/>
              <a:gd name="connsiteX3" fmla="*/ 2692265 w 5405280"/>
              <a:gd name="connsiteY3" fmla="*/ 4885726 h 4885726"/>
              <a:gd name="connsiteX4" fmla="*/ 0 w 5405280"/>
              <a:gd name="connsiteY4" fmla="*/ 2506432 h 4885726"/>
              <a:gd name="connsiteX5" fmla="*/ 0 w 5405280"/>
              <a:gd name="connsiteY5" fmla="*/ 1834418 h 4885726"/>
              <a:gd name="connsiteX6" fmla="*/ 1066013 w 5405280"/>
              <a:gd name="connsiteY6" fmla="*/ 0 h 4885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05280" h="4885726">
                <a:moveTo>
                  <a:pt x="1066013" y="0"/>
                </a:moveTo>
                <a:cubicBezTo>
                  <a:pt x="1066013" y="0"/>
                  <a:pt x="1066013" y="0"/>
                  <a:pt x="4318518" y="0"/>
                </a:cubicBezTo>
                <a:cubicBezTo>
                  <a:pt x="4977319" y="492984"/>
                  <a:pt x="5405280" y="1281757"/>
                  <a:pt x="5405280" y="2171722"/>
                </a:cubicBezTo>
                <a:cubicBezTo>
                  <a:pt x="5405280" y="3668835"/>
                  <a:pt x="4191426" y="4885726"/>
                  <a:pt x="2692265" y="4885726"/>
                </a:cubicBezTo>
                <a:cubicBezTo>
                  <a:pt x="1307227" y="4885726"/>
                  <a:pt x="165997" y="3847866"/>
                  <a:pt x="0" y="2506432"/>
                </a:cubicBezTo>
                <a:cubicBezTo>
                  <a:pt x="0" y="2506432"/>
                  <a:pt x="0" y="2506432"/>
                  <a:pt x="0" y="1834418"/>
                </a:cubicBezTo>
                <a:cubicBezTo>
                  <a:pt x="93373" y="1084564"/>
                  <a:pt x="490210" y="430712"/>
                  <a:pt x="1066013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575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C43BE73-9F53-4B62-873C-CE7ADCBA46C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4" y="1973953"/>
            <a:ext cx="4562475" cy="4264922"/>
          </a:xfrm>
          <a:custGeom>
            <a:avLst/>
            <a:gdLst>
              <a:gd name="connsiteX0" fmla="*/ 0 w 4562475"/>
              <a:gd name="connsiteY0" fmla="*/ 0 h 4264922"/>
              <a:gd name="connsiteX1" fmla="*/ 4562475 w 4562475"/>
              <a:gd name="connsiteY1" fmla="*/ 0 h 4264922"/>
              <a:gd name="connsiteX2" fmla="*/ 4562475 w 4562475"/>
              <a:gd name="connsiteY2" fmla="*/ 4264922 h 4264922"/>
              <a:gd name="connsiteX3" fmla="*/ 0 w 4562475"/>
              <a:gd name="connsiteY3" fmla="*/ 4264922 h 426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2475" h="4264922">
                <a:moveTo>
                  <a:pt x="0" y="0"/>
                </a:moveTo>
                <a:lnTo>
                  <a:pt x="4562475" y="0"/>
                </a:lnTo>
                <a:lnTo>
                  <a:pt x="4562475" y="4264922"/>
                </a:lnTo>
                <a:lnTo>
                  <a:pt x="0" y="426492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061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590ED9E-F513-4BB0-ABA7-F6DADC6C05C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942256" y="3925614"/>
            <a:ext cx="2024602" cy="2095675"/>
          </a:xfrm>
          <a:custGeom>
            <a:avLst/>
            <a:gdLst>
              <a:gd name="connsiteX0" fmla="*/ 0 w 2024602"/>
              <a:gd name="connsiteY0" fmla="*/ 0 h 2095675"/>
              <a:gd name="connsiteX1" fmla="*/ 2024602 w 2024602"/>
              <a:gd name="connsiteY1" fmla="*/ 0 h 2095675"/>
              <a:gd name="connsiteX2" fmla="*/ 2024602 w 2024602"/>
              <a:gd name="connsiteY2" fmla="*/ 2095675 h 2095675"/>
              <a:gd name="connsiteX3" fmla="*/ 0 w 2024602"/>
              <a:gd name="connsiteY3" fmla="*/ 2095675 h 209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4602" h="2095675">
                <a:moveTo>
                  <a:pt x="0" y="0"/>
                </a:moveTo>
                <a:lnTo>
                  <a:pt x="2024602" y="0"/>
                </a:lnTo>
                <a:lnTo>
                  <a:pt x="2024602" y="2095675"/>
                </a:lnTo>
                <a:lnTo>
                  <a:pt x="0" y="20956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5321C42-1E57-4878-8867-9D937C7B301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082111" y="1791521"/>
            <a:ext cx="2024602" cy="2016919"/>
          </a:xfrm>
          <a:custGeom>
            <a:avLst/>
            <a:gdLst>
              <a:gd name="connsiteX0" fmla="*/ 0 w 2024602"/>
              <a:gd name="connsiteY0" fmla="*/ 0 h 2016919"/>
              <a:gd name="connsiteX1" fmla="*/ 2024602 w 2024602"/>
              <a:gd name="connsiteY1" fmla="*/ 0 h 2016919"/>
              <a:gd name="connsiteX2" fmla="*/ 2024602 w 2024602"/>
              <a:gd name="connsiteY2" fmla="*/ 2016919 h 2016919"/>
              <a:gd name="connsiteX3" fmla="*/ 0 w 2024602"/>
              <a:gd name="connsiteY3" fmla="*/ 2016919 h 2016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4602" h="2016919">
                <a:moveTo>
                  <a:pt x="0" y="0"/>
                </a:moveTo>
                <a:lnTo>
                  <a:pt x="2024602" y="0"/>
                </a:lnTo>
                <a:lnTo>
                  <a:pt x="2024602" y="2016919"/>
                </a:lnTo>
                <a:lnTo>
                  <a:pt x="0" y="20169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A49B1FE-FCDD-4669-AED4-C0B490494B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1966" y="3925614"/>
            <a:ext cx="2024602" cy="2095675"/>
          </a:xfrm>
          <a:custGeom>
            <a:avLst/>
            <a:gdLst>
              <a:gd name="connsiteX0" fmla="*/ 0 w 2024602"/>
              <a:gd name="connsiteY0" fmla="*/ 0 h 2095675"/>
              <a:gd name="connsiteX1" fmla="*/ 2024602 w 2024602"/>
              <a:gd name="connsiteY1" fmla="*/ 0 h 2095675"/>
              <a:gd name="connsiteX2" fmla="*/ 2024602 w 2024602"/>
              <a:gd name="connsiteY2" fmla="*/ 2095675 h 2095675"/>
              <a:gd name="connsiteX3" fmla="*/ 0 w 2024602"/>
              <a:gd name="connsiteY3" fmla="*/ 2095675 h 209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4602" h="2095675">
                <a:moveTo>
                  <a:pt x="0" y="0"/>
                </a:moveTo>
                <a:lnTo>
                  <a:pt x="2024602" y="0"/>
                </a:lnTo>
                <a:lnTo>
                  <a:pt x="2024602" y="2095675"/>
                </a:lnTo>
                <a:lnTo>
                  <a:pt x="0" y="20956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53B1CA2-FE3D-462D-8B8E-DF71FE3333C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1821" y="1791521"/>
            <a:ext cx="2082229" cy="2016919"/>
          </a:xfrm>
          <a:custGeom>
            <a:avLst/>
            <a:gdLst>
              <a:gd name="connsiteX0" fmla="*/ 0 w 2082229"/>
              <a:gd name="connsiteY0" fmla="*/ 0 h 2016919"/>
              <a:gd name="connsiteX1" fmla="*/ 2082229 w 2082229"/>
              <a:gd name="connsiteY1" fmla="*/ 0 h 2016919"/>
              <a:gd name="connsiteX2" fmla="*/ 2082229 w 2082229"/>
              <a:gd name="connsiteY2" fmla="*/ 2016919 h 2016919"/>
              <a:gd name="connsiteX3" fmla="*/ 0 w 2082229"/>
              <a:gd name="connsiteY3" fmla="*/ 2016919 h 2016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82229" h="2016919">
                <a:moveTo>
                  <a:pt x="0" y="0"/>
                </a:moveTo>
                <a:lnTo>
                  <a:pt x="2082229" y="0"/>
                </a:lnTo>
                <a:lnTo>
                  <a:pt x="2082229" y="2016919"/>
                </a:lnTo>
                <a:lnTo>
                  <a:pt x="0" y="20169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EFF17E7-58C9-4A7B-A1D6-88AEB51A348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4776" y="1791521"/>
            <a:ext cx="2082229" cy="2016919"/>
          </a:xfrm>
          <a:custGeom>
            <a:avLst/>
            <a:gdLst>
              <a:gd name="connsiteX0" fmla="*/ 0 w 2082229"/>
              <a:gd name="connsiteY0" fmla="*/ 0 h 2016919"/>
              <a:gd name="connsiteX1" fmla="*/ 2082229 w 2082229"/>
              <a:gd name="connsiteY1" fmla="*/ 0 h 2016919"/>
              <a:gd name="connsiteX2" fmla="*/ 2082229 w 2082229"/>
              <a:gd name="connsiteY2" fmla="*/ 2016919 h 2016919"/>
              <a:gd name="connsiteX3" fmla="*/ 0 w 2082229"/>
              <a:gd name="connsiteY3" fmla="*/ 2016919 h 2016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82229" h="2016919">
                <a:moveTo>
                  <a:pt x="0" y="0"/>
                </a:moveTo>
                <a:lnTo>
                  <a:pt x="2082229" y="0"/>
                </a:lnTo>
                <a:lnTo>
                  <a:pt x="2082229" y="2016919"/>
                </a:lnTo>
                <a:lnTo>
                  <a:pt x="0" y="20169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221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61E30BF9-D654-4E9E-AA36-DA70B53CAC0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841422" y="2984390"/>
            <a:ext cx="1666780" cy="2891990"/>
          </a:xfrm>
          <a:custGeom>
            <a:avLst/>
            <a:gdLst>
              <a:gd name="connsiteX0" fmla="*/ 0 w 1666780"/>
              <a:gd name="connsiteY0" fmla="*/ 0 h 2891990"/>
              <a:gd name="connsiteX1" fmla="*/ 1666780 w 1666780"/>
              <a:gd name="connsiteY1" fmla="*/ 0 h 2891990"/>
              <a:gd name="connsiteX2" fmla="*/ 1666780 w 1666780"/>
              <a:gd name="connsiteY2" fmla="*/ 2891990 h 2891990"/>
              <a:gd name="connsiteX3" fmla="*/ 0 w 1666780"/>
              <a:gd name="connsiteY3" fmla="*/ 2891990 h 2891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6780" h="2891990">
                <a:moveTo>
                  <a:pt x="0" y="0"/>
                </a:moveTo>
                <a:lnTo>
                  <a:pt x="1666780" y="0"/>
                </a:lnTo>
                <a:lnTo>
                  <a:pt x="1666780" y="2891990"/>
                </a:lnTo>
                <a:lnTo>
                  <a:pt x="0" y="289199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7C21CC15-4908-482C-8EC1-ACAEB785E118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83795" y="2984390"/>
            <a:ext cx="1666780" cy="2891990"/>
          </a:xfrm>
          <a:custGeom>
            <a:avLst/>
            <a:gdLst>
              <a:gd name="connsiteX0" fmla="*/ 0 w 1666780"/>
              <a:gd name="connsiteY0" fmla="*/ 0 h 2891990"/>
              <a:gd name="connsiteX1" fmla="*/ 1666780 w 1666780"/>
              <a:gd name="connsiteY1" fmla="*/ 0 h 2891990"/>
              <a:gd name="connsiteX2" fmla="*/ 1666780 w 1666780"/>
              <a:gd name="connsiteY2" fmla="*/ 2891990 h 2891990"/>
              <a:gd name="connsiteX3" fmla="*/ 0 w 1666780"/>
              <a:gd name="connsiteY3" fmla="*/ 2891990 h 2891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6780" h="2891990">
                <a:moveTo>
                  <a:pt x="0" y="0"/>
                </a:moveTo>
                <a:lnTo>
                  <a:pt x="1666780" y="0"/>
                </a:lnTo>
                <a:lnTo>
                  <a:pt x="1666780" y="2891990"/>
                </a:lnTo>
                <a:lnTo>
                  <a:pt x="0" y="289199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3741133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4097DFA5-1A1E-4A87-8AC1-72F9F80A540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382070" y="1859255"/>
            <a:ext cx="3411636" cy="3009906"/>
          </a:xfrm>
          <a:custGeom>
            <a:avLst/>
            <a:gdLst>
              <a:gd name="connsiteX0" fmla="*/ 0 w 3411636"/>
              <a:gd name="connsiteY0" fmla="*/ 0 h 3009906"/>
              <a:gd name="connsiteX1" fmla="*/ 3375735 w 3411636"/>
              <a:gd name="connsiteY1" fmla="*/ 733685 h 3009906"/>
              <a:gd name="connsiteX2" fmla="*/ 3411636 w 3411636"/>
              <a:gd name="connsiteY2" fmla="*/ 3009906 h 3009906"/>
              <a:gd name="connsiteX3" fmla="*/ 0 w 3411636"/>
              <a:gd name="connsiteY3" fmla="*/ 2951677 h 3009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11636" h="3009906">
                <a:moveTo>
                  <a:pt x="0" y="0"/>
                </a:moveTo>
                <a:lnTo>
                  <a:pt x="3375735" y="733685"/>
                </a:lnTo>
                <a:lnTo>
                  <a:pt x="3411636" y="3009906"/>
                </a:lnTo>
                <a:lnTo>
                  <a:pt x="0" y="295167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74323A-8E40-44D9-B6A9-6ADC0017CCB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060376" y="2276872"/>
            <a:ext cx="1641560" cy="2613918"/>
          </a:xfrm>
          <a:custGeom>
            <a:avLst/>
            <a:gdLst>
              <a:gd name="connsiteX0" fmla="*/ 1641560 w 1641560"/>
              <a:gd name="connsiteY0" fmla="*/ 0 h 2613918"/>
              <a:gd name="connsiteX1" fmla="*/ 1579799 w 1641560"/>
              <a:gd name="connsiteY1" fmla="*/ 2582170 h 2613918"/>
              <a:gd name="connsiteX2" fmla="*/ 0 w 1641560"/>
              <a:gd name="connsiteY2" fmla="*/ 2613918 h 2613918"/>
              <a:gd name="connsiteX3" fmla="*/ 67179 w 1641560"/>
              <a:gd name="connsiteY3" fmla="*/ 652951 h 261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41560" h="2613918">
                <a:moveTo>
                  <a:pt x="1641560" y="0"/>
                </a:moveTo>
                <a:lnTo>
                  <a:pt x="1579799" y="2582170"/>
                </a:lnTo>
                <a:lnTo>
                  <a:pt x="0" y="2613918"/>
                </a:lnTo>
                <a:lnTo>
                  <a:pt x="67179" y="652951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24022661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9902ECD-46F0-411B-AE8B-5F371BF9D18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054321" y="2762225"/>
            <a:ext cx="4100338" cy="2567043"/>
          </a:xfrm>
          <a:custGeom>
            <a:avLst/>
            <a:gdLst>
              <a:gd name="connsiteX0" fmla="*/ 0 w 4100338"/>
              <a:gd name="connsiteY0" fmla="*/ 0 h 2567043"/>
              <a:gd name="connsiteX1" fmla="*/ 4100338 w 4100338"/>
              <a:gd name="connsiteY1" fmla="*/ 0 h 2567043"/>
              <a:gd name="connsiteX2" fmla="*/ 4100338 w 4100338"/>
              <a:gd name="connsiteY2" fmla="*/ 2567043 h 2567043"/>
              <a:gd name="connsiteX3" fmla="*/ 0 w 4100338"/>
              <a:gd name="connsiteY3" fmla="*/ 2567043 h 2567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00338" h="2567043">
                <a:moveTo>
                  <a:pt x="0" y="0"/>
                </a:moveTo>
                <a:lnTo>
                  <a:pt x="4100338" y="0"/>
                </a:lnTo>
                <a:lnTo>
                  <a:pt x="4100338" y="2567043"/>
                </a:lnTo>
                <a:lnTo>
                  <a:pt x="0" y="2567043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5279080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743450" y="2317750"/>
            <a:ext cx="2706688" cy="36322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70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061981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6038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061981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DD8E42BE-2361-4D02-90C6-F28DC39E82A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817881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7B13BC04-8B28-4389-9734-FC594BBAF0F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0345181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6433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-272965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DD8E42BE-2361-4D02-90C6-F28DC39E82A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2482935" y="2185894"/>
            <a:ext cx="2068659" cy="362057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928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515279" y="1921604"/>
            <a:ext cx="4399603" cy="248584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010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565060" y="2358787"/>
            <a:ext cx="4784394" cy="299430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2419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C4E8F-52E7-47FC-A05D-1B21C307214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666216" y="2311462"/>
            <a:ext cx="3497778" cy="471522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886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A5CD326-97C2-4933-AF94-0D261C94A38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71148" y="2364151"/>
            <a:ext cx="5304256" cy="3874725"/>
          </a:xfrm>
          <a:custGeom>
            <a:avLst/>
            <a:gdLst>
              <a:gd name="connsiteX0" fmla="*/ 0 w 5304256"/>
              <a:gd name="connsiteY0" fmla="*/ 0 h 3874725"/>
              <a:gd name="connsiteX1" fmla="*/ 5304256 w 5304256"/>
              <a:gd name="connsiteY1" fmla="*/ 0 h 3874725"/>
              <a:gd name="connsiteX2" fmla="*/ 5304256 w 5304256"/>
              <a:gd name="connsiteY2" fmla="*/ 3874725 h 3874725"/>
              <a:gd name="connsiteX3" fmla="*/ 0 w 5304256"/>
              <a:gd name="connsiteY3" fmla="*/ 3874725 h 387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04256" h="3874725">
                <a:moveTo>
                  <a:pt x="0" y="0"/>
                </a:moveTo>
                <a:lnTo>
                  <a:pt x="5304256" y="0"/>
                </a:lnTo>
                <a:lnTo>
                  <a:pt x="5304256" y="3874725"/>
                </a:lnTo>
                <a:lnTo>
                  <a:pt x="0" y="38747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590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A5CD326-97C2-4933-AF94-0D261C94A38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5000" y="2364151"/>
            <a:ext cx="5304256" cy="3874725"/>
          </a:xfrm>
          <a:custGeom>
            <a:avLst/>
            <a:gdLst>
              <a:gd name="connsiteX0" fmla="*/ 0 w 5304256"/>
              <a:gd name="connsiteY0" fmla="*/ 0 h 3874725"/>
              <a:gd name="connsiteX1" fmla="*/ 5304256 w 5304256"/>
              <a:gd name="connsiteY1" fmla="*/ 0 h 3874725"/>
              <a:gd name="connsiteX2" fmla="*/ 5304256 w 5304256"/>
              <a:gd name="connsiteY2" fmla="*/ 3874725 h 3874725"/>
              <a:gd name="connsiteX3" fmla="*/ 0 w 5304256"/>
              <a:gd name="connsiteY3" fmla="*/ 3874725 h 387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04256" h="3874725">
                <a:moveTo>
                  <a:pt x="0" y="0"/>
                </a:moveTo>
                <a:lnTo>
                  <a:pt x="5304256" y="0"/>
                </a:lnTo>
                <a:lnTo>
                  <a:pt x="5304256" y="3874725"/>
                </a:lnTo>
                <a:lnTo>
                  <a:pt x="0" y="38747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7690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FB8A4C-A29B-4465-B7AD-C279CEA22AB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341112" y="2420888"/>
            <a:ext cx="3509775" cy="1983075"/>
          </a:xfrm>
          <a:custGeom>
            <a:avLst/>
            <a:gdLst>
              <a:gd name="connsiteX0" fmla="*/ 0 w 3509775"/>
              <a:gd name="connsiteY0" fmla="*/ 0 h 1983075"/>
              <a:gd name="connsiteX1" fmla="*/ 3509775 w 3509775"/>
              <a:gd name="connsiteY1" fmla="*/ 0 h 1983075"/>
              <a:gd name="connsiteX2" fmla="*/ 3509775 w 3509775"/>
              <a:gd name="connsiteY2" fmla="*/ 1983075 h 1983075"/>
              <a:gd name="connsiteX3" fmla="*/ 0 w 3509775"/>
              <a:gd name="connsiteY3" fmla="*/ 1983075 h 1983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9775" h="1983075">
                <a:moveTo>
                  <a:pt x="0" y="0"/>
                </a:moveTo>
                <a:lnTo>
                  <a:pt x="3509775" y="0"/>
                </a:lnTo>
                <a:lnTo>
                  <a:pt x="3509775" y="1983075"/>
                </a:lnTo>
                <a:lnTo>
                  <a:pt x="0" y="19830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215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FB8A4C-A29B-4465-B7AD-C279CEA22AB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70521" y="2227999"/>
            <a:ext cx="4520149" cy="2553951"/>
          </a:xfrm>
          <a:custGeom>
            <a:avLst/>
            <a:gdLst>
              <a:gd name="connsiteX0" fmla="*/ 0 w 3509775"/>
              <a:gd name="connsiteY0" fmla="*/ 0 h 1983075"/>
              <a:gd name="connsiteX1" fmla="*/ 3509775 w 3509775"/>
              <a:gd name="connsiteY1" fmla="*/ 0 h 1983075"/>
              <a:gd name="connsiteX2" fmla="*/ 3509775 w 3509775"/>
              <a:gd name="connsiteY2" fmla="*/ 1983075 h 1983075"/>
              <a:gd name="connsiteX3" fmla="*/ 0 w 3509775"/>
              <a:gd name="connsiteY3" fmla="*/ 1983075 h 1983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9775" h="1983075">
                <a:moveTo>
                  <a:pt x="0" y="0"/>
                </a:moveTo>
                <a:lnTo>
                  <a:pt x="3509775" y="0"/>
                </a:lnTo>
                <a:lnTo>
                  <a:pt x="3509775" y="1983075"/>
                </a:lnTo>
                <a:lnTo>
                  <a:pt x="0" y="19830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9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AFA5047-AC9C-4EBC-ADEF-8D058B2BE56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101470" y="2573917"/>
            <a:ext cx="1746749" cy="3090158"/>
          </a:xfrm>
          <a:custGeom>
            <a:avLst/>
            <a:gdLst>
              <a:gd name="connsiteX0" fmla="*/ 0 w 1746749"/>
              <a:gd name="connsiteY0" fmla="*/ 0 h 3090158"/>
              <a:gd name="connsiteX1" fmla="*/ 1746749 w 1746749"/>
              <a:gd name="connsiteY1" fmla="*/ 0 h 3090158"/>
              <a:gd name="connsiteX2" fmla="*/ 1746749 w 1746749"/>
              <a:gd name="connsiteY2" fmla="*/ 3090158 h 3090158"/>
              <a:gd name="connsiteX3" fmla="*/ 0 w 1746749"/>
              <a:gd name="connsiteY3" fmla="*/ 3090158 h 3090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46749" h="3090158">
                <a:moveTo>
                  <a:pt x="0" y="0"/>
                </a:moveTo>
                <a:lnTo>
                  <a:pt x="1746749" y="0"/>
                </a:lnTo>
                <a:lnTo>
                  <a:pt x="1746749" y="3090158"/>
                </a:lnTo>
                <a:lnTo>
                  <a:pt x="0" y="309015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A1ABE07-FC8E-48A8-89E5-8A5539866E0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715737" y="2573917"/>
            <a:ext cx="1746749" cy="3090158"/>
          </a:xfrm>
          <a:custGeom>
            <a:avLst/>
            <a:gdLst>
              <a:gd name="connsiteX0" fmla="*/ 0 w 1746749"/>
              <a:gd name="connsiteY0" fmla="*/ 0 h 3090158"/>
              <a:gd name="connsiteX1" fmla="*/ 1746749 w 1746749"/>
              <a:gd name="connsiteY1" fmla="*/ 0 h 3090158"/>
              <a:gd name="connsiteX2" fmla="*/ 1746749 w 1746749"/>
              <a:gd name="connsiteY2" fmla="*/ 3090158 h 3090158"/>
              <a:gd name="connsiteX3" fmla="*/ 0 w 1746749"/>
              <a:gd name="connsiteY3" fmla="*/ 3090158 h 3090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46749" h="3090158">
                <a:moveTo>
                  <a:pt x="0" y="0"/>
                </a:moveTo>
                <a:lnTo>
                  <a:pt x="1746749" y="0"/>
                </a:lnTo>
                <a:lnTo>
                  <a:pt x="1746749" y="3090158"/>
                </a:lnTo>
                <a:lnTo>
                  <a:pt x="0" y="309015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7C391202-5AAA-4798-B815-603480EF1977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224176" y="2181431"/>
            <a:ext cx="2115605" cy="3650723"/>
          </a:xfrm>
          <a:custGeom>
            <a:avLst/>
            <a:gdLst>
              <a:gd name="connsiteX0" fmla="*/ 0 w 2115605"/>
              <a:gd name="connsiteY0" fmla="*/ 0 h 3650723"/>
              <a:gd name="connsiteX1" fmla="*/ 2115605 w 2115605"/>
              <a:gd name="connsiteY1" fmla="*/ 0 h 3650723"/>
              <a:gd name="connsiteX2" fmla="*/ 2115605 w 2115605"/>
              <a:gd name="connsiteY2" fmla="*/ 3650723 h 3650723"/>
              <a:gd name="connsiteX3" fmla="*/ 0 w 2115605"/>
              <a:gd name="connsiteY3" fmla="*/ 3650723 h 3650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15605" h="3650723">
                <a:moveTo>
                  <a:pt x="0" y="0"/>
                </a:moveTo>
                <a:lnTo>
                  <a:pt x="2115605" y="0"/>
                </a:lnTo>
                <a:lnTo>
                  <a:pt x="2115605" y="3650723"/>
                </a:lnTo>
                <a:lnTo>
                  <a:pt x="0" y="3650723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8262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35BAE8F-D335-4141-AC68-8FBE42FCE865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0" y="1812080"/>
            <a:ext cx="3744416" cy="5045920"/>
          </a:xfrm>
          <a:custGeom>
            <a:avLst/>
            <a:gdLst>
              <a:gd name="connsiteX0" fmla="*/ 0 w 3744416"/>
              <a:gd name="connsiteY0" fmla="*/ 0 h 5045920"/>
              <a:gd name="connsiteX1" fmla="*/ 3120334 w 3744416"/>
              <a:gd name="connsiteY1" fmla="*/ 0 h 5045920"/>
              <a:gd name="connsiteX2" fmla="*/ 3744416 w 3744416"/>
              <a:gd name="connsiteY2" fmla="*/ 624082 h 5045920"/>
              <a:gd name="connsiteX3" fmla="*/ 3744416 w 3744416"/>
              <a:gd name="connsiteY3" fmla="*/ 5045920 h 5045920"/>
              <a:gd name="connsiteX4" fmla="*/ 0 w 3744416"/>
              <a:gd name="connsiteY4" fmla="*/ 5045920 h 50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44416" h="5045920">
                <a:moveTo>
                  <a:pt x="0" y="0"/>
                </a:moveTo>
                <a:lnTo>
                  <a:pt x="3120334" y="0"/>
                </a:lnTo>
                <a:cubicBezTo>
                  <a:pt x="3465005" y="0"/>
                  <a:pt x="3744416" y="279411"/>
                  <a:pt x="3744416" y="624082"/>
                </a:cubicBezTo>
                <a:lnTo>
                  <a:pt x="3744416" y="5045920"/>
                </a:lnTo>
                <a:lnTo>
                  <a:pt x="0" y="504592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217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298511AF-1176-4912-B5A2-C55D39AB80C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67350" y="1873420"/>
            <a:ext cx="4362450" cy="2472571"/>
          </a:xfrm>
          <a:custGeom>
            <a:avLst/>
            <a:gdLst>
              <a:gd name="connsiteX0" fmla="*/ 0 w 4362450"/>
              <a:gd name="connsiteY0" fmla="*/ 0 h 2472571"/>
              <a:gd name="connsiteX1" fmla="*/ 4362450 w 4362450"/>
              <a:gd name="connsiteY1" fmla="*/ 0 h 2472571"/>
              <a:gd name="connsiteX2" fmla="*/ 4362450 w 4362450"/>
              <a:gd name="connsiteY2" fmla="*/ 2472571 h 2472571"/>
              <a:gd name="connsiteX3" fmla="*/ 0 w 4362450"/>
              <a:gd name="connsiteY3" fmla="*/ 2472571 h 2472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2450" h="2472571">
                <a:moveTo>
                  <a:pt x="0" y="0"/>
                </a:moveTo>
                <a:lnTo>
                  <a:pt x="4362450" y="0"/>
                </a:lnTo>
                <a:lnTo>
                  <a:pt x="4362450" y="2472571"/>
                </a:lnTo>
                <a:lnTo>
                  <a:pt x="0" y="2472571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A9C7832B-17BF-4B39-A8A8-C4DCA1F36FC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910898" y="3723650"/>
            <a:ext cx="3765565" cy="2357657"/>
          </a:xfrm>
          <a:custGeom>
            <a:avLst/>
            <a:gdLst>
              <a:gd name="connsiteX0" fmla="*/ 0 w 3765565"/>
              <a:gd name="connsiteY0" fmla="*/ 0 h 2357657"/>
              <a:gd name="connsiteX1" fmla="*/ 3765565 w 3765565"/>
              <a:gd name="connsiteY1" fmla="*/ 0 h 2357657"/>
              <a:gd name="connsiteX2" fmla="*/ 3765565 w 3765565"/>
              <a:gd name="connsiteY2" fmla="*/ 2357657 h 2357657"/>
              <a:gd name="connsiteX3" fmla="*/ 0 w 3765565"/>
              <a:gd name="connsiteY3" fmla="*/ 2357657 h 2357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65565" h="2357657">
                <a:moveTo>
                  <a:pt x="0" y="0"/>
                </a:moveTo>
                <a:lnTo>
                  <a:pt x="3765565" y="0"/>
                </a:lnTo>
                <a:lnTo>
                  <a:pt x="3765565" y="2357657"/>
                </a:lnTo>
                <a:lnTo>
                  <a:pt x="0" y="235765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B2F2F68A-1775-4FDF-8463-3031D6325B3F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940636" y="5248278"/>
            <a:ext cx="588168" cy="1027670"/>
          </a:xfrm>
          <a:custGeom>
            <a:avLst/>
            <a:gdLst>
              <a:gd name="connsiteX0" fmla="*/ 0 w 588168"/>
              <a:gd name="connsiteY0" fmla="*/ 0 h 1027670"/>
              <a:gd name="connsiteX1" fmla="*/ 588168 w 588168"/>
              <a:gd name="connsiteY1" fmla="*/ 0 h 1027670"/>
              <a:gd name="connsiteX2" fmla="*/ 588168 w 588168"/>
              <a:gd name="connsiteY2" fmla="*/ 1027670 h 1027670"/>
              <a:gd name="connsiteX3" fmla="*/ 0 w 588168"/>
              <a:gd name="connsiteY3" fmla="*/ 1027670 h 102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168" h="1027670">
                <a:moveTo>
                  <a:pt x="0" y="0"/>
                </a:moveTo>
                <a:lnTo>
                  <a:pt x="588168" y="0"/>
                </a:lnTo>
                <a:lnTo>
                  <a:pt x="588168" y="1027670"/>
                </a:lnTo>
                <a:lnTo>
                  <a:pt x="0" y="102767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16" name="Picture Placeholder 12">
            <a:extLst>
              <a:ext uri="{FF2B5EF4-FFF2-40B4-BE49-F238E27FC236}">
                <a16:creationId xmlns:a16="http://schemas.microsoft.com/office/drawing/2014/main" id="{B1E24573-CCF3-4082-8EB6-9FC6D259314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616632" y="3723810"/>
            <a:ext cx="1479368" cy="1963119"/>
          </a:xfrm>
          <a:custGeom>
            <a:avLst/>
            <a:gdLst>
              <a:gd name="connsiteX0" fmla="*/ 0 w 1479368"/>
              <a:gd name="connsiteY0" fmla="*/ 0 h 1963119"/>
              <a:gd name="connsiteX1" fmla="*/ 1479368 w 1479368"/>
              <a:gd name="connsiteY1" fmla="*/ 0 h 1963119"/>
              <a:gd name="connsiteX2" fmla="*/ 1479368 w 1479368"/>
              <a:gd name="connsiteY2" fmla="*/ 1963119 h 1963119"/>
              <a:gd name="connsiteX3" fmla="*/ 0 w 1479368"/>
              <a:gd name="connsiteY3" fmla="*/ 1963119 h 1963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9368" h="1963119">
                <a:moveTo>
                  <a:pt x="0" y="0"/>
                </a:moveTo>
                <a:lnTo>
                  <a:pt x="1479368" y="0"/>
                </a:lnTo>
                <a:lnTo>
                  <a:pt x="1479368" y="1963119"/>
                </a:lnTo>
                <a:lnTo>
                  <a:pt x="0" y="1963119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FontTx/>
              <a:buNone/>
              <a:defRPr sz="1200">
                <a:latin typeface="Poppins" panose="00000500000000000000" pitchFamily="2" charset="0"/>
                <a:cs typeface="Poppins" panose="00000500000000000000" pitchFamily="2" charset="0"/>
              </a:defRPr>
            </a:lvl1pPr>
          </a:lstStyle>
          <a:p>
            <a:r>
              <a:rPr lang="en-US"/>
              <a:t>Picture</a:t>
            </a:r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102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B8C230CC-6DB5-426D-A679-7559175EE0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36207" y="31967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1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1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DF42A610-B84B-4911-8BEE-C06D295CE08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42982" y="31967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1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1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54DC6916-3188-4B5A-BADA-B63D19F839D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638007" y="48302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2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2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5659D82D-F5F0-443A-A65D-691978793F3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913982" y="48302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2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2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36521860-067A-4C25-97A4-B1A0D4AE407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240757" y="48302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2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2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9CC740B-A1B9-44F0-982A-E540261C9E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42982" y="48302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2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2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8" name="Picture Placeholder 57">
            <a:extLst>
              <a:ext uri="{FF2B5EF4-FFF2-40B4-BE49-F238E27FC236}">
                <a16:creationId xmlns:a16="http://schemas.microsoft.com/office/drawing/2014/main" id="{F99E935F-C88A-4CA0-AD7F-9856E515CA1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062244" y="4830243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2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2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D3C36127-45E5-4AEF-9099-F284392DD3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638007" y="1693839"/>
            <a:ext cx="889000" cy="854075"/>
          </a:xfrm>
          <a:custGeom>
            <a:avLst/>
            <a:gdLst>
              <a:gd name="connsiteX0" fmla="*/ 78972 w 889000"/>
              <a:gd name="connsiteY0" fmla="*/ 0 h 854075"/>
              <a:gd name="connsiteX1" fmla="*/ 810028 w 889000"/>
              <a:gd name="connsiteY1" fmla="*/ 0 h 854075"/>
              <a:gd name="connsiteX2" fmla="*/ 889000 w 889000"/>
              <a:gd name="connsiteY2" fmla="*/ 79081 h 854075"/>
              <a:gd name="connsiteX3" fmla="*/ 889000 w 889000"/>
              <a:gd name="connsiteY3" fmla="*/ 774994 h 854075"/>
              <a:gd name="connsiteX4" fmla="*/ 810028 w 889000"/>
              <a:gd name="connsiteY4" fmla="*/ 854075 h 854075"/>
              <a:gd name="connsiteX5" fmla="*/ 78972 w 889000"/>
              <a:gd name="connsiteY5" fmla="*/ 854075 h 854075"/>
              <a:gd name="connsiteX6" fmla="*/ 0 w 889000"/>
              <a:gd name="connsiteY6" fmla="*/ 774994 h 854075"/>
              <a:gd name="connsiteX7" fmla="*/ 0 w 889000"/>
              <a:gd name="connsiteY7" fmla="*/ 79081 h 854075"/>
              <a:gd name="connsiteX8" fmla="*/ 78972 w 889000"/>
              <a:gd name="connsiteY8" fmla="*/ 0 h 85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89000" h="854075">
                <a:moveTo>
                  <a:pt x="78972" y="0"/>
                </a:moveTo>
                <a:cubicBezTo>
                  <a:pt x="810028" y="0"/>
                  <a:pt x="810028" y="0"/>
                  <a:pt x="810028" y="0"/>
                </a:cubicBezTo>
                <a:cubicBezTo>
                  <a:pt x="855155" y="0"/>
                  <a:pt x="889000" y="36151"/>
                  <a:pt x="889000" y="79081"/>
                </a:cubicBezTo>
                <a:lnTo>
                  <a:pt x="889000" y="774994"/>
                </a:lnTo>
                <a:cubicBezTo>
                  <a:pt x="889000" y="817924"/>
                  <a:pt x="855155" y="854075"/>
                  <a:pt x="810028" y="854075"/>
                </a:cubicBezTo>
                <a:cubicBezTo>
                  <a:pt x="78972" y="854075"/>
                  <a:pt x="78972" y="854075"/>
                  <a:pt x="78972" y="854075"/>
                </a:cubicBezTo>
                <a:cubicBezTo>
                  <a:pt x="33845" y="854075"/>
                  <a:pt x="0" y="817924"/>
                  <a:pt x="0" y="774994"/>
                </a:cubicBezTo>
                <a:cubicBezTo>
                  <a:pt x="0" y="79081"/>
                  <a:pt x="0" y="79081"/>
                  <a:pt x="0" y="79081"/>
                </a:cubicBezTo>
                <a:cubicBezTo>
                  <a:pt x="0" y="36151"/>
                  <a:pt x="33845" y="0"/>
                  <a:pt x="789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820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53C1032-28D0-433B-8ACC-6A18FA4A87B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88100" y="1714500"/>
            <a:ext cx="4638675" cy="5143500"/>
          </a:xfrm>
          <a:custGeom>
            <a:avLst/>
            <a:gdLst>
              <a:gd name="connsiteX0" fmla="*/ 0 w 2870200"/>
              <a:gd name="connsiteY0" fmla="*/ 0 h 4953000"/>
              <a:gd name="connsiteX1" fmla="*/ 2870200 w 2870200"/>
              <a:gd name="connsiteY1" fmla="*/ 0 h 4953000"/>
              <a:gd name="connsiteX2" fmla="*/ 2870200 w 2870200"/>
              <a:gd name="connsiteY2" fmla="*/ 4953000 h 4953000"/>
              <a:gd name="connsiteX3" fmla="*/ 0 w 2870200"/>
              <a:gd name="connsiteY3" fmla="*/ 4953000 h 495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0200" h="4953000">
                <a:moveTo>
                  <a:pt x="0" y="0"/>
                </a:moveTo>
                <a:lnTo>
                  <a:pt x="2870200" y="0"/>
                </a:lnTo>
                <a:lnTo>
                  <a:pt x="2870200" y="4953000"/>
                </a:lnTo>
                <a:lnTo>
                  <a:pt x="0" y="4953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2475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53C1032-28D0-433B-8ACC-6A18FA4A87B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2870200"/>
              <a:gd name="connsiteY0" fmla="*/ 0 h 4953000"/>
              <a:gd name="connsiteX1" fmla="*/ 2870200 w 2870200"/>
              <a:gd name="connsiteY1" fmla="*/ 0 h 4953000"/>
              <a:gd name="connsiteX2" fmla="*/ 2870200 w 2870200"/>
              <a:gd name="connsiteY2" fmla="*/ 4953000 h 4953000"/>
              <a:gd name="connsiteX3" fmla="*/ 0 w 2870200"/>
              <a:gd name="connsiteY3" fmla="*/ 4953000 h 495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0200" h="4953000">
                <a:moveTo>
                  <a:pt x="0" y="0"/>
                </a:moveTo>
                <a:lnTo>
                  <a:pt x="2870200" y="0"/>
                </a:lnTo>
                <a:lnTo>
                  <a:pt x="2870200" y="4953000"/>
                </a:lnTo>
                <a:lnTo>
                  <a:pt x="0" y="4953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5A801CA1-DC69-4997-99B0-90E78C04006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600450" y="2492896"/>
            <a:ext cx="4991100" cy="4365104"/>
          </a:xfrm>
          <a:custGeom>
            <a:avLst/>
            <a:gdLst>
              <a:gd name="connsiteX0" fmla="*/ 0 w 3810000"/>
              <a:gd name="connsiteY0" fmla="*/ 0 h 5419626"/>
              <a:gd name="connsiteX1" fmla="*/ 3810000 w 3810000"/>
              <a:gd name="connsiteY1" fmla="*/ 0 h 5419626"/>
              <a:gd name="connsiteX2" fmla="*/ 3810000 w 3810000"/>
              <a:gd name="connsiteY2" fmla="*/ 5419626 h 5419626"/>
              <a:gd name="connsiteX3" fmla="*/ 0 w 3810000"/>
              <a:gd name="connsiteY3" fmla="*/ 5419626 h 5419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000" h="5419626">
                <a:moveTo>
                  <a:pt x="0" y="0"/>
                </a:moveTo>
                <a:lnTo>
                  <a:pt x="3810000" y="0"/>
                </a:lnTo>
                <a:lnTo>
                  <a:pt x="3810000" y="5419626"/>
                </a:lnTo>
                <a:lnTo>
                  <a:pt x="0" y="541962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8736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144174C-AEDB-46A1-9E6A-C5A7B153CC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1438374"/>
            <a:ext cx="6095999" cy="5419626"/>
          </a:xfrm>
          <a:custGeom>
            <a:avLst/>
            <a:gdLst>
              <a:gd name="connsiteX0" fmla="*/ 0 w 3810000"/>
              <a:gd name="connsiteY0" fmla="*/ 0 h 5419626"/>
              <a:gd name="connsiteX1" fmla="*/ 3810000 w 3810000"/>
              <a:gd name="connsiteY1" fmla="*/ 0 h 5419626"/>
              <a:gd name="connsiteX2" fmla="*/ 3810000 w 3810000"/>
              <a:gd name="connsiteY2" fmla="*/ 5419626 h 5419626"/>
              <a:gd name="connsiteX3" fmla="*/ 0 w 3810000"/>
              <a:gd name="connsiteY3" fmla="*/ 5419626 h 5419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000" h="5419626">
                <a:moveTo>
                  <a:pt x="0" y="0"/>
                </a:moveTo>
                <a:lnTo>
                  <a:pt x="3810000" y="0"/>
                </a:lnTo>
                <a:lnTo>
                  <a:pt x="3810000" y="5419626"/>
                </a:lnTo>
                <a:lnTo>
                  <a:pt x="0" y="541962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600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FC99F80-A1B6-45F5-9E30-7BAD0C88943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051800" y="0"/>
            <a:ext cx="4140200" cy="6857998"/>
          </a:xfrm>
          <a:custGeom>
            <a:avLst/>
            <a:gdLst>
              <a:gd name="connsiteX0" fmla="*/ 0 w 3848100"/>
              <a:gd name="connsiteY0" fmla="*/ 0 h 6857998"/>
              <a:gd name="connsiteX1" fmla="*/ 3848100 w 3848100"/>
              <a:gd name="connsiteY1" fmla="*/ 0 h 6857998"/>
              <a:gd name="connsiteX2" fmla="*/ 3848100 w 3848100"/>
              <a:gd name="connsiteY2" fmla="*/ 6857998 h 6857998"/>
              <a:gd name="connsiteX3" fmla="*/ 0 w 3848100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48100" h="6857998">
                <a:moveTo>
                  <a:pt x="0" y="0"/>
                </a:moveTo>
                <a:lnTo>
                  <a:pt x="3848100" y="0"/>
                </a:lnTo>
                <a:lnTo>
                  <a:pt x="3848100" y="6857998"/>
                </a:lnTo>
                <a:lnTo>
                  <a:pt x="0" y="685799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8661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E557369-2DFE-44DB-BDB4-4559ED230A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4" y="619125"/>
            <a:ext cx="5476876" cy="5619750"/>
          </a:xfrm>
          <a:custGeom>
            <a:avLst/>
            <a:gdLst>
              <a:gd name="connsiteX0" fmla="*/ 0 w 5476876"/>
              <a:gd name="connsiteY0" fmla="*/ 0 h 5619750"/>
              <a:gd name="connsiteX1" fmla="*/ 5476876 w 5476876"/>
              <a:gd name="connsiteY1" fmla="*/ 0 h 5619750"/>
              <a:gd name="connsiteX2" fmla="*/ 5476876 w 5476876"/>
              <a:gd name="connsiteY2" fmla="*/ 5619750 h 5619750"/>
              <a:gd name="connsiteX3" fmla="*/ 0 w 5476876"/>
              <a:gd name="connsiteY3" fmla="*/ 5619750 h 561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6876" h="5619750">
                <a:moveTo>
                  <a:pt x="0" y="0"/>
                </a:moveTo>
                <a:lnTo>
                  <a:pt x="5476876" y="0"/>
                </a:lnTo>
                <a:lnTo>
                  <a:pt x="5476876" y="5619750"/>
                </a:lnTo>
                <a:lnTo>
                  <a:pt x="0" y="56197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4932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9E4F35C-3500-4E24-BC58-26E521469B7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940300" y="0"/>
            <a:ext cx="3619500" cy="6858000"/>
          </a:xfrm>
          <a:custGeom>
            <a:avLst/>
            <a:gdLst>
              <a:gd name="connsiteX0" fmla="*/ 0 w 3619500"/>
              <a:gd name="connsiteY0" fmla="*/ 0 h 6858000"/>
              <a:gd name="connsiteX1" fmla="*/ 3619500 w 3619500"/>
              <a:gd name="connsiteY1" fmla="*/ 0 h 6858000"/>
              <a:gd name="connsiteX2" fmla="*/ 3619500 w 3619500"/>
              <a:gd name="connsiteY2" fmla="*/ 6858000 h 6858000"/>
              <a:gd name="connsiteX3" fmla="*/ 0 w 36195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19500" h="6858000">
                <a:moveTo>
                  <a:pt x="0" y="0"/>
                </a:moveTo>
                <a:lnTo>
                  <a:pt x="3619500" y="0"/>
                </a:lnTo>
                <a:lnTo>
                  <a:pt x="36195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l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61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0968D3D-7180-4BFC-83C0-51FD61D3B2A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19791" y="2054884"/>
            <a:ext cx="3352418" cy="4042532"/>
          </a:xfrm>
          <a:custGeom>
            <a:avLst/>
            <a:gdLst>
              <a:gd name="connsiteX0" fmla="*/ 0 w 3352418"/>
              <a:gd name="connsiteY0" fmla="*/ 0 h 4042532"/>
              <a:gd name="connsiteX1" fmla="*/ 3352418 w 3352418"/>
              <a:gd name="connsiteY1" fmla="*/ 0 h 4042532"/>
              <a:gd name="connsiteX2" fmla="*/ 3352418 w 3352418"/>
              <a:gd name="connsiteY2" fmla="*/ 4042532 h 4042532"/>
              <a:gd name="connsiteX3" fmla="*/ 0 w 3352418"/>
              <a:gd name="connsiteY3" fmla="*/ 4042532 h 4042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52418" h="4042532">
                <a:moveTo>
                  <a:pt x="0" y="0"/>
                </a:moveTo>
                <a:lnTo>
                  <a:pt x="3352418" y="0"/>
                </a:lnTo>
                <a:lnTo>
                  <a:pt x="3352418" y="4042532"/>
                </a:lnTo>
                <a:lnTo>
                  <a:pt x="0" y="404253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4" name="Title 6">
            <a:extLst>
              <a:ext uri="{FF2B5EF4-FFF2-40B4-BE49-F238E27FC236}">
                <a16:creationId xmlns:a16="http://schemas.microsoft.com/office/drawing/2014/main" id="{67A404EB-B058-4F1D-AE38-8A63F97D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 algn="ctr"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9157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B1458FF-62F7-468B-8446-DE1E17B08C5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6" y="3988574"/>
            <a:ext cx="2738437" cy="2250297"/>
          </a:xfrm>
          <a:custGeom>
            <a:avLst/>
            <a:gdLst>
              <a:gd name="connsiteX0" fmla="*/ 0 w 2738437"/>
              <a:gd name="connsiteY0" fmla="*/ 0 h 2250297"/>
              <a:gd name="connsiteX1" fmla="*/ 2738437 w 2738437"/>
              <a:gd name="connsiteY1" fmla="*/ 0 h 2250297"/>
              <a:gd name="connsiteX2" fmla="*/ 2738437 w 2738437"/>
              <a:gd name="connsiteY2" fmla="*/ 2250297 h 2250297"/>
              <a:gd name="connsiteX3" fmla="*/ 0 w 2738437"/>
              <a:gd name="connsiteY3" fmla="*/ 2250297 h 22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8437" h="2250297">
                <a:moveTo>
                  <a:pt x="0" y="0"/>
                </a:moveTo>
                <a:lnTo>
                  <a:pt x="2738437" y="0"/>
                </a:lnTo>
                <a:lnTo>
                  <a:pt x="2738437" y="2250297"/>
                </a:lnTo>
                <a:lnTo>
                  <a:pt x="0" y="22502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8ACE4C1-1675-4EC4-AFB7-AC7F700758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357563" y="1738277"/>
            <a:ext cx="2738437" cy="2250297"/>
          </a:xfrm>
          <a:custGeom>
            <a:avLst/>
            <a:gdLst>
              <a:gd name="connsiteX0" fmla="*/ 0 w 2738437"/>
              <a:gd name="connsiteY0" fmla="*/ 0 h 2250297"/>
              <a:gd name="connsiteX1" fmla="*/ 2738437 w 2738437"/>
              <a:gd name="connsiteY1" fmla="*/ 0 h 2250297"/>
              <a:gd name="connsiteX2" fmla="*/ 2738437 w 2738437"/>
              <a:gd name="connsiteY2" fmla="*/ 2250297 h 2250297"/>
              <a:gd name="connsiteX3" fmla="*/ 0 w 2738437"/>
              <a:gd name="connsiteY3" fmla="*/ 2250297 h 22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8437" h="2250297">
                <a:moveTo>
                  <a:pt x="0" y="0"/>
                </a:moveTo>
                <a:lnTo>
                  <a:pt x="2738437" y="0"/>
                </a:lnTo>
                <a:lnTo>
                  <a:pt x="2738437" y="2250297"/>
                </a:lnTo>
                <a:lnTo>
                  <a:pt x="0" y="22502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34ACDB53-28B2-45DB-B277-C64406F4AA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1" y="3988574"/>
            <a:ext cx="2738437" cy="2250297"/>
          </a:xfrm>
          <a:custGeom>
            <a:avLst/>
            <a:gdLst>
              <a:gd name="connsiteX0" fmla="*/ 0 w 2738437"/>
              <a:gd name="connsiteY0" fmla="*/ 0 h 2250297"/>
              <a:gd name="connsiteX1" fmla="*/ 2738437 w 2738437"/>
              <a:gd name="connsiteY1" fmla="*/ 0 h 2250297"/>
              <a:gd name="connsiteX2" fmla="*/ 2738437 w 2738437"/>
              <a:gd name="connsiteY2" fmla="*/ 2250297 h 2250297"/>
              <a:gd name="connsiteX3" fmla="*/ 0 w 2738437"/>
              <a:gd name="connsiteY3" fmla="*/ 2250297 h 22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8437" h="2250297">
                <a:moveTo>
                  <a:pt x="0" y="0"/>
                </a:moveTo>
                <a:lnTo>
                  <a:pt x="2738437" y="0"/>
                </a:lnTo>
                <a:lnTo>
                  <a:pt x="2738437" y="2250297"/>
                </a:lnTo>
                <a:lnTo>
                  <a:pt x="0" y="22502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54029EB-4C7C-4CB5-BF26-F13B788AF12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834439" y="1738277"/>
            <a:ext cx="2738437" cy="2250297"/>
          </a:xfrm>
          <a:custGeom>
            <a:avLst/>
            <a:gdLst>
              <a:gd name="connsiteX0" fmla="*/ 0 w 2738437"/>
              <a:gd name="connsiteY0" fmla="*/ 0 h 2250297"/>
              <a:gd name="connsiteX1" fmla="*/ 2738437 w 2738437"/>
              <a:gd name="connsiteY1" fmla="*/ 0 h 2250297"/>
              <a:gd name="connsiteX2" fmla="*/ 2738437 w 2738437"/>
              <a:gd name="connsiteY2" fmla="*/ 2250297 h 2250297"/>
              <a:gd name="connsiteX3" fmla="*/ 0 w 2738437"/>
              <a:gd name="connsiteY3" fmla="*/ 2250297 h 22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8437" h="2250297">
                <a:moveTo>
                  <a:pt x="0" y="0"/>
                </a:moveTo>
                <a:lnTo>
                  <a:pt x="2738437" y="0"/>
                </a:lnTo>
                <a:lnTo>
                  <a:pt x="2738437" y="2250297"/>
                </a:lnTo>
                <a:lnTo>
                  <a:pt x="0" y="22502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21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D5AC71A1-7714-44FE-8708-01E73CFB3A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91600" y="1838324"/>
            <a:ext cx="2581275" cy="2857501"/>
          </a:xfrm>
          <a:custGeom>
            <a:avLst/>
            <a:gdLst>
              <a:gd name="connsiteX0" fmla="*/ 0 w 2581275"/>
              <a:gd name="connsiteY0" fmla="*/ 0 h 2857501"/>
              <a:gd name="connsiteX1" fmla="*/ 2581275 w 2581275"/>
              <a:gd name="connsiteY1" fmla="*/ 0 h 2857501"/>
              <a:gd name="connsiteX2" fmla="*/ 2581275 w 2581275"/>
              <a:gd name="connsiteY2" fmla="*/ 2857501 h 2857501"/>
              <a:gd name="connsiteX3" fmla="*/ 0 w 2581275"/>
              <a:gd name="connsiteY3" fmla="*/ 2857501 h 285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1275" h="2857501">
                <a:moveTo>
                  <a:pt x="0" y="0"/>
                </a:moveTo>
                <a:lnTo>
                  <a:pt x="2581275" y="0"/>
                </a:lnTo>
                <a:lnTo>
                  <a:pt x="2581275" y="2857501"/>
                </a:lnTo>
                <a:lnTo>
                  <a:pt x="0" y="28575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9DBBBA79-3046-4A15-B3AB-69CBA7E0C14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4" y="1838324"/>
            <a:ext cx="2581275" cy="2857501"/>
          </a:xfrm>
          <a:custGeom>
            <a:avLst/>
            <a:gdLst>
              <a:gd name="connsiteX0" fmla="*/ 0 w 2581275"/>
              <a:gd name="connsiteY0" fmla="*/ 0 h 2857501"/>
              <a:gd name="connsiteX1" fmla="*/ 2581275 w 2581275"/>
              <a:gd name="connsiteY1" fmla="*/ 0 h 2857501"/>
              <a:gd name="connsiteX2" fmla="*/ 2581275 w 2581275"/>
              <a:gd name="connsiteY2" fmla="*/ 2857501 h 2857501"/>
              <a:gd name="connsiteX3" fmla="*/ 0 w 2581275"/>
              <a:gd name="connsiteY3" fmla="*/ 2857501 h 285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1275" h="2857501">
                <a:moveTo>
                  <a:pt x="0" y="0"/>
                </a:moveTo>
                <a:lnTo>
                  <a:pt x="2581275" y="0"/>
                </a:lnTo>
                <a:lnTo>
                  <a:pt x="2581275" y="2857501"/>
                </a:lnTo>
                <a:lnTo>
                  <a:pt x="0" y="28575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F6C60A6E-77E4-41BC-8CF0-E11CFC0CB39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09949" y="1838324"/>
            <a:ext cx="2581275" cy="2857501"/>
          </a:xfrm>
          <a:custGeom>
            <a:avLst/>
            <a:gdLst>
              <a:gd name="connsiteX0" fmla="*/ 0 w 2581275"/>
              <a:gd name="connsiteY0" fmla="*/ 0 h 2857501"/>
              <a:gd name="connsiteX1" fmla="*/ 2581275 w 2581275"/>
              <a:gd name="connsiteY1" fmla="*/ 0 h 2857501"/>
              <a:gd name="connsiteX2" fmla="*/ 2581275 w 2581275"/>
              <a:gd name="connsiteY2" fmla="*/ 2857501 h 2857501"/>
              <a:gd name="connsiteX3" fmla="*/ 0 w 2581275"/>
              <a:gd name="connsiteY3" fmla="*/ 2857501 h 285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1275" h="2857501">
                <a:moveTo>
                  <a:pt x="0" y="0"/>
                </a:moveTo>
                <a:lnTo>
                  <a:pt x="2581275" y="0"/>
                </a:lnTo>
                <a:lnTo>
                  <a:pt x="2581275" y="2857501"/>
                </a:lnTo>
                <a:lnTo>
                  <a:pt x="0" y="28575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5BD5BFD-CC15-44F6-A703-9185E20B536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9124" y="1838324"/>
            <a:ext cx="2581275" cy="2857501"/>
          </a:xfrm>
          <a:custGeom>
            <a:avLst/>
            <a:gdLst>
              <a:gd name="connsiteX0" fmla="*/ 0 w 2581275"/>
              <a:gd name="connsiteY0" fmla="*/ 0 h 2857501"/>
              <a:gd name="connsiteX1" fmla="*/ 2581275 w 2581275"/>
              <a:gd name="connsiteY1" fmla="*/ 0 h 2857501"/>
              <a:gd name="connsiteX2" fmla="*/ 2581275 w 2581275"/>
              <a:gd name="connsiteY2" fmla="*/ 2857501 h 2857501"/>
              <a:gd name="connsiteX3" fmla="*/ 0 w 2581275"/>
              <a:gd name="connsiteY3" fmla="*/ 2857501 h 285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1275" h="2857501">
                <a:moveTo>
                  <a:pt x="0" y="0"/>
                </a:moveTo>
                <a:lnTo>
                  <a:pt x="2581275" y="0"/>
                </a:lnTo>
                <a:lnTo>
                  <a:pt x="2581275" y="2857501"/>
                </a:lnTo>
                <a:lnTo>
                  <a:pt x="0" y="28575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756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DEE6B5A-A0C5-4FBF-816C-1799D8467C9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358900" y="1130300"/>
            <a:ext cx="3429000" cy="2146300"/>
          </a:xfrm>
          <a:custGeom>
            <a:avLst/>
            <a:gdLst>
              <a:gd name="connsiteX0" fmla="*/ 0 w 3429000"/>
              <a:gd name="connsiteY0" fmla="*/ 0 h 2146300"/>
              <a:gd name="connsiteX1" fmla="*/ 3429000 w 3429000"/>
              <a:gd name="connsiteY1" fmla="*/ 0 h 2146300"/>
              <a:gd name="connsiteX2" fmla="*/ 3429000 w 3429000"/>
              <a:gd name="connsiteY2" fmla="*/ 2146300 h 2146300"/>
              <a:gd name="connsiteX3" fmla="*/ 0 w 3429000"/>
              <a:gd name="connsiteY3" fmla="*/ 2146300 h 214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9000" h="2146300">
                <a:moveTo>
                  <a:pt x="0" y="0"/>
                </a:moveTo>
                <a:lnTo>
                  <a:pt x="3429000" y="0"/>
                </a:lnTo>
                <a:lnTo>
                  <a:pt x="3429000" y="2146300"/>
                </a:lnTo>
                <a:lnTo>
                  <a:pt x="0" y="21463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AE6F4A8-D85D-4212-BBB1-991D5B350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58900" y="3581400"/>
            <a:ext cx="3429000" cy="2146300"/>
          </a:xfrm>
          <a:custGeom>
            <a:avLst/>
            <a:gdLst>
              <a:gd name="connsiteX0" fmla="*/ 0 w 3429000"/>
              <a:gd name="connsiteY0" fmla="*/ 0 h 2146300"/>
              <a:gd name="connsiteX1" fmla="*/ 3429000 w 3429000"/>
              <a:gd name="connsiteY1" fmla="*/ 0 h 2146300"/>
              <a:gd name="connsiteX2" fmla="*/ 3429000 w 3429000"/>
              <a:gd name="connsiteY2" fmla="*/ 2146300 h 2146300"/>
              <a:gd name="connsiteX3" fmla="*/ 0 w 3429000"/>
              <a:gd name="connsiteY3" fmla="*/ 2146300 h 214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9000" h="2146300">
                <a:moveTo>
                  <a:pt x="0" y="0"/>
                </a:moveTo>
                <a:lnTo>
                  <a:pt x="3429000" y="0"/>
                </a:lnTo>
                <a:lnTo>
                  <a:pt x="3429000" y="2146300"/>
                </a:lnTo>
                <a:lnTo>
                  <a:pt x="0" y="21463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3473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0F30542-BFE4-49C9-9548-B7183EE9E2F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9126" y="619125"/>
            <a:ext cx="2247900" cy="4967605"/>
          </a:xfrm>
          <a:custGeom>
            <a:avLst/>
            <a:gdLst>
              <a:gd name="connsiteX0" fmla="*/ 0 w 2247900"/>
              <a:gd name="connsiteY0" fmla="*/ 0 h 4967605"/>
              <a:gd name="connsiteX1" fmla="*/ 2247900 w 2247900"/>
              <a:gd name="connsiteY1" fmla="*/ 0 h 4967605"/>
              <a:gd name="connsiteX2" fmla="*/ 2247900 w 2247900"/>
              <a:gd name="connsiteY2" fmla="*/ 4967605 h 4967605"/>
              <a:gd name="connsiteX3" fmla="*/ 0 w 2247900"/>
              <a:gd name="connsiteY3" fmla="*/ 4967605 h 4967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47900" h="4967605">
                <a:moveTo>
                  <a:pt x="0" y="0"/>
                </a:moveTo>
                <a:lnTo>
                  <a:pt x="2247900" y="0"/>
                </a:lnTo>
                <a:lnTo>
                  <a:pt x="2247900" y="4967605"/>
                </a:lnTo>
                <a:lnTo>
                  <a:pt x="0" y="496760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45DB5AE-2C01-45AE-8B11-58678F3C96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82282" y="619125"/>
            <a:ext cx="2247900" cy="4967605"/>
          </a:xfrm>
          <a:custGeom>
            <a:avLst/>
            <a:gdLst>
              <a:gd name="connsiteX0" fmla="*/ 0 w 2247900"/>
              <a:gd name="connsiteY0" fmla="*/ 0 h 4967605"/>
              <a:gd name="connsiteX1" fmla="*/ 2247900 w 2247900"/>
              <a:gd name="connsiteY1" fmla="*/ 0 h 4967605"/>
              <a:gd name="connsiteX2" fmla="*/ 2247900 w 2247900"/>
              <a:gd name="connsiteY2" fmla="*/ 4967605 h 4967605"/>
              <a:gd name="connsiteX3" fmla="*/ 0 w 2247900"/>
              <a:gd name="connsiteY3" fmla="*/ 4967605 h 4967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47900" h="4967605">
                <a:moveTo>
                  <a:pt x="0" y="0"/>
                </a:moveTo>
                <a:lnTo>
                  <a:pt x="2247900" y="0"/>
                </a:lnTo>
                <a:lnTo>
                  <a:pt x="2247900" y="4967605"/>
                </a:lnTo>
                <a:lnTo>
                  <a:pt x="0" y="496760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4511621-C2A1-443A-B128-F117FEF1199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00704" y="619125"/>
            <a:ext cx="2247900" cy="4967605"/>
          </a:xfrm>
          <a:custGeom>
            <a:avLst/>
            <a:gdLst>
              <a:gd name="connsiteX0" fmla="*/ 0 w 2247900"/>
              <a:gd name="connsiteY0" fmla="*/ 0 h 4967605"/>
              <a:gd name="connsiteX1" fmla="*/ 2247900 w 2247900"/>
              <a:gd name="connsiteY1" fmla="*/ 0 h 4967605"/>
              <a:gd name="connsiteX2" fmla="*/ 2247900 w 2247900"/>
              <a:gd name="connsiteY2" fmla="*/ 4967605 h 4967605"/>
              <a:gd name="connsiteX3" fmla="*/ 0 w 2247900"/>
              <a:gd name="connsiteY3" fmla="*/ 4967605 h 4967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47900" h="4967605">
                <a:moveTo>
                  <a:pt x="0" y="0"/>
                </a:moveTo>
                <a:lnTo>
                  <a:pt x="2247900" y="0"/>
                </a:lnTo>
                <a:lnTo>
                  <a:pt x="2247900" y="4967605"/>
                </a:lnTo>
                <a:lnTo>
                  <a:pt x="0" y="496760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903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30F4BAC7-5C0D-454A-99A6-FD77C4CB09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75300" y="2654300"/>
            <a:ext cx="2082800" cy="2082800"/>
          </a:xfrm>
          <a:custGeom>
            <a:avLst/>
            <a:gdLst>
              <a:gd name="connsiteX0" fmla="*/ 0 w 2082800"/>
              <a:gd name="connsiteY0" fmla="*/ 0 h 2082800"/>
              <a:gd name="connsiteX1" fmla="*/ 2082800 w 2082800"/>
              <a:gd name="connsiteY1" fmla="*/ 0 h 2082800"/>
              <a:gd name="connsiteX2" fmla="*/ 2082800 w 2082800"/>
              <a:gd name="connsiteY2" fmla="*/ 2082800 h 2082800"/>
              <a:gd name="connsiteX3" fmla="*/ 0 w 2082800"/>
              <a:gd name="connsiteY3" fmla="*/ 2082800 h 208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82800" h="2082800">
                <a:moveTo>
                  <a:pt x="0" y="0"/>
                </a:moveTo>
                <a:lnTo>
                  <a:pt x="2082800" y="0"/>
                </a:lnTo>
                <a:lnTo>
                  <a:pt x="2082800" y="2082800"/>
                </a:lnTo>
                <a:lnTo>
                  <a:pt x="0" y="20828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185C50FE-A5E4-448B-BB00-652145B4454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62900" y="2654300"/>
            <a:ext cx="2082800" cy="2082800"/>
          </a:xfrm>
          <a:custGeom>
            <a:avLst/>
            <a:gdLst>
              <a:gd name="connsiteX0" fmla="*/ 0 w 2082800"/>
              <a:gd name="connsiteY0" fmla="*/ 0 h 2082800"/>
              <a:gd name="connsiteX1" fmla="*/ 2082800 w 2082800"/>
              <a:gd name="connsiteY1" fmla="*/ 0 h 2082800"/>
              <a:gd name="connsiteX2" fmla="*/ 2082800 w 2082800"/>
              <a:gd name="connsiteY2" fmla="*/ 2082800 h 2082800"/>
              <a:gd name="connsiteX3" fmla="*/ 0 w 2082800"/>
              <a:gd name="connsiteY3" fmla="*/ 2082800 h 208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82800" h="2082800">
                <a:moveTo>
                  <a:pt x="0" y="0"/>
                </a:moveTo>
                <a:lnTo>
                  <a:pt x="2082800" y="0"/>
                </a:lnTo>
                <a:lnTo>
                  <a:pt x="2082800" y="2082800"/>
                </a:lnTo>
                <a:lnTo>
                  <a:pt x="0" y="20828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022CEB9A-A885-4F7A-83B2-F6FAC7D37D8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350500" y="2654300"/>
            <a:ext cx="2082800" cy="2082800"/>
          </a:xfrm>
          <a:custGeom>
            <a:avLst/>
            <a:gdLst>
              <a:gd name="connsiteX0" fmla="*/ 0 w 2082800"/>
              <a:gd name="connsiteY0" fmla="*/ 0 h 2082800"/>
              <a:gd name="connsiteX1" fmla="*/ 2082800 w 2082800"/>
              <a:gd name="connsiteY1" fmla="*/ 0 h 2082800"/>
              <a:gd name="connsiteX2" fmla="*/ 2082800 w 2082800"/>
              <a:gd name="connsiteY2" fmla="*/ 2082800 h 2082800"/>
              <a:gd name="connsiteX3" fmla="*/ 0 w 2082800"/>
              <a:gd name="connsiteY3" fmla="*/ 2082800 h 208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82800" h="2082800">
                <a:moveTo>
                  <a:pt x="0" y="0"/>
                </a:moveTo>
                <a:lnTo>
                  <a:pt x="2082800" y="0"/>
                </a:lnTo>
                <a:lnTo>
                  <a:pt x="2082800" y="2082800"/>
                </a:lnTo>
                <a:lnTo>
                  <a:pt x="0" y="20828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4E89729F-083E-4710-964D-A82260A3C94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4191000" cy="6858000"/>
          </a:xfrm>
          <a:custGeom>
            <a:avLst/>
            <a:gdLst>
              <a:gd name="connsiteX0" fmla="*/ 0 w 4191000"/>
              <a:gd name="connsiteY0" fmla="*/ 0 h 6858000"/>
              <a:gd name="connsiteX1" fmla="*/ 4191000 w 4191000"/>
              <a:gd name="connsiteY1" fmla="*/ 0 h 6858000"/>
              <a:gd name="connsiteX2" fmla="*/ 4191000 w 4191000"/>
              <a:gd name="connsiteY2" fmla="*/ 6858000 h 6858000"/>
              <a:gd name="connsiteX3" fmla="*/ 0 w 4191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91000" h="6858000">
                <a:moveTo>
                  <a:pt x="0" y="0"/>
                </a:moveTo>
                <a:lnTo>
                  <a:pt x="4191000" y="0"/>
                </a:lnTo>
                <a:lnTo>
                  <a:pt x="4191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064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8">
            <a:extLst>
              <a:ext uri="{FF2B5EF4-FFF2-40B4-BE49-F238E27FC236}">
                <a16:creationId xmlns:a16="http://schemas.microsoft.com/office/drawing/2014/main" id="{2CDBBB47-87E8-48DB-AC56-A50A50526A9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0702" y="3145903"/>
            <a:ext cx="2704397" cy="2331375"/>
          </a:xfrm>
          <a:custGeom>
            <a:avLst/>
            <a:gdLst>
              <a:gd name="connsiteX0" fmla="*/ 1352199 w 2704397"/>
              <a:gd name="connsiteY0" fmla="*/ 0 h 2331375"/>
              <a:gd name="connsiteX1" fmla="*/ 2704397 w 2704397"/>
              <a:gd name="connsiteY1" fmla="*/ 2331375 h 2331375"/>
              <a:gd name="connsiteX2" fmla="*/ 0 w 2704397"/>
              <a:gd name="connsiteY2" fmla="*/ 2331375 h 2331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4397" h="2331375">
                <a:moveTo>
                  <a:pt x="1352199" y="0"/>
                </a:moveTo>
                <a:lnTo>
                  <a:pt x="2704397" y="2331375"/>
                </a:lnTo>
                <a:lnTo>
                  <a:pt x="0" y="2331375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19">
            <a:extLst>
              <a:ext uri="{FF2B5EF4-FFF2-40B4-BE49-F238E27FC236}">
                <a16:creationId xmlns:a16="http://schemas.microsoft.com/office/drawing/2014/main" id="{6E183C1D-ABF2-4C4E-A549-3B6272410FA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64780" y="1380722"/>
            <a:ext cx="2627121" cy="2264758"/>
          </a:xfrm>
          <a:custGeom>
            <a:avLst/>
            <a:gdLst>
              <a:gd name="connsiteX0" fmla="*/ 0 w 2627121"/>
              <a:gd name="connsiteY0" fmla="*/ 0 h 2264758"/>
              <a:gd name="connsiteX1" fmla="*/ 2627121 w 2627121"/>
              <a:gd name="connsiteY1" fmla="*/ 0 h 2264758"/>
              <a:gd name="connsiteX2" fmla="*/ 1313560 w 2627121"/>
              <a:gd name="connsiteY2" fmla="*/ 2264758 h 2264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27121" h="2264758">
                <a:moveTo>
                  <a:pt x="0" y="0"/>
                </a:moveTo>
                <a:lnTo>
                  <a:pt x="2627121" y="0"/>
                </a:lnTo>
                <a:lnTo>
                  <a:pt x="1313560" y="226475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20">
            <a:extLst>
              <a:ext uri="{FF2B5EF4-FFF2-40B4-BE49-F238E27FC236}">
                <a16:creationId xmlns:a16="http://schemas.microsoft.com/office/drawing/2014/main" id="{D2BE3522-A3EE-42DC-907E-A8CEE220772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800601" y="1380722"/>
            <a:ext cx="2627121" cy="2264758"/>
          </a:xfrm>
          <a:custGeom>
            <a:avLst/>
            <a:gdLst>
              <a:gd name="connsiteX0" fmla="*/ 0 w 2627121"/>
              <a:gd name="connsiteY0" fmla="*/ 0 h 2264758"/>
              <a:gd name="connsiteX1" fmla="*/ 2627121 w 2627121"/>
              <a:gd name="connsiteY1" fmla="*/ 0 h 2264758"/>
              <a:gd name="connsiteX2" fmla="*/ 1313560 w 2627121"/>
              <a:gd name="connsiteY2" fmla="*/ 2264758 h 2264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27121" h="2264758">
                <a:moveTo>
                  <a:pt x="0" y="0"/>
                </a:moveTo>
                <a:lnTo>
                  <a:pt x="2627121" y="0"/>
                </a:lnTo>
                <a:lnTo>
                  <a:pt x="1313560" y="226475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0766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13">
            <a:extLst>
              <a:ext uri="{FF2B5EF4-FFF2-40B4-BE49-F238E27FC236}">
                <a16:creationId xmlns:a16="http://schemas.microsoft.com/office/drawing/2014/main" id="{96458E5B-FCC6-45CE-B96A-1F98BC784EF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53575" y="0"/>
            <a:ext cx="1955030" cy="4361220"/>
          </a:xfrm>
          <a:custGeom>
            <a:avLst/>
            <a:gdLst>
              <a:gd name="connsiteX0" fmla="*/ 0 w 1955030"/>
              <a:gd name="connsiteY0" fmla="*/ 0 h 4361220"/>
              <a:gd name="connsiteX1" fmla="*/ 1955030 w 1955030"/>
              <a:gd name="connsiteY1" fmla="*/ 0 h 4361220"/>
              <a:gd name="connsiteX2" fmla="*/ 1955030 w 1955030"/>
              <a:gd name="connsiteY2" fmla="*/ 4361220 h 4361220"/>
              <a:gd name="connsiteX3" fmla="*/ 0 w 1955030"/>
              <a:gd name="connsiteY3" fmla="*/ 4361220 h 4361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5030" h="4361220">
                <a:moveTo>
                  <a:pt x="0" y="0"/>
                </a:moveTo>
                <a:lnTo>
                  <a:pt x="1955030" y="0"/>
                </a:lnTo>
                <a:lnTo>
                  <a:pt x="1955030" y="4361220"/>
                </a:lnTo>
                <a:lnTo>
                  <a:pt x="0" y="436122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17">
            <a:extLst>
              <a:ext uri="{FF2B5EF4-FFF2-40B4-BE49-F238E27FC236}">
                <a16:creationId xmlns:a16="http://schemas.microsoft.com/office/drawing/2014/main" id="{FB40103A-4D56-42B9-879A-79CC55CE57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06889" y="0"/>
            <a:ext cx="1955030" cy="2768888"/>
          </a:xfrm>
          <a:custGeom>
            <a:avLst/>
            <a:gdLst>
              <a:gd name="connsiteX0" fmla="*/ 0 w 1955030"/>
              <a:gd name="connsiteY0" fmla="*/ 0 h 2768888"/>
              <a:gd name="connsiteX1" fmla="*/ 1955030 w 1955030"/>
              <a:gd name="connsiteY1" fmla="*/ 0 h 2768888"/>
              <a:gd name="connsiteX2" fmla="*/ 1955030 w 1955030"/>
              <a:gd name="connsiteY2" fmla="*/ 2768888 h 2768888"/>
              <a:gd name="connsiteX3" fmla="*/ 0 w 1955030"/>
              <a:gd name="connsiteY3" fmla="*/ 2768888 h 2768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5030" h="2768888">
                <a:moveTo>
                  <a:pt x="0" y="0"/>
                </a:moveTo>
                <a:lnTo>
                  <a:pt x="1955030" y="0"/>
                </a:lnTo>
                <a:lnTo>
                  <a:pt x="1955030" y="2768888"/>
                </a:lnTo>
                <a:lnTo>
                  <a:pt x="0" y="276888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18">
            <a:extLst>
              <a:ext uri="{FF2B5EF4-FFF2-40B4-BE49-F238E27FC236}">
                <a16:creationId xmlns:a16="http://schemas.microsoft.com/office/drawing/2014/main" id="{B1E25749-5F18-4EE9-BD5D-531546A806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480232" y="0"/>
            <a:ext cx="1955030" cy="5307773"/>
          </a:xfrm>
          <a:custGeom>
            <a:avLst/>
            <a:gdLst>
              <a:gd name="connsiteX0" fmla="*/ 0 w 1955030"/>
              <a:gd name="connsiteY0" fmla="*/ 0 h 5307773"/>
              <a:gd name="connsiteX1" fmla="*/ 1955030 w 1955030"/>
              <a:gd name="connsiteY1" fmla="*/ 0 h 5307773"/>
              <a:gd name="connsiteX2" fmla="*/ 1955030 w 1955030"/>
              <a:gd name="connsiteY2" fmla="*/ 5307773 h 5307773"/>
              <a:gd name="connsiteX3" fmla="*/ 0 w 1955030"/>
              <a:gd name="connsiteY3" fmla="*/ 5307773 h 5307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5030" h="5307773">
                <a:moveTo>
                  <a:pt x="0" y="0"/>
                </a:moveTo>
                <a:lnTo>
                  <a:pt x="1955030" y="0"/>
                </a:lnTo>
                <a:lnTo>
                  <a:pt x="1955030" y="5307773"/>
                </a:lnTo>
                <a:lnTo>
                  <a:pt x="0" y="530777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236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2D4461AE-8545-4B6F-B5CD-5DAEC68012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42856" y="1348596"/>
            <a:ext cx="2829464" cy="4087004"/>
          </a:xfrm>
          <a:prstGeom prst="roundRect">
            <a:avLst>
              <a:gd name="adj" fmla="val 3577"/>
            </a:avLst>
          </a:prstGeom>
        </p:spPr>
        <p:txBody>
          <a:bodyPr anchor="ctr"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2093C2DF-1FEE-4E3B-8CBE-EA9DBE3DF1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92036" y="2386960"/>
            <a:ext cx="1489324" cy="3095738"/>
          </a:xfrm>
          <a:prstGeom prst="roundRect">
            <a:avLst>
              <a:gd name="adj" fmla="val 13436"/>
            </a:avLst>
          </a:prstGeom>
        </p:spPr>
        <p:txBody>
          <a:bodyPr anchor="ctr"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4898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718D338-BE25-40FA-8898-8EEF1683BD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058547" y="6386831"/>
            <a:ext cx="1468120" cy="2635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i="1">
                <a:solidFill>
                  <a:schemeClr val="bg2">
                    <a:lumMod val="50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defRPr>
            </a:lvl1pPr>
          </a:lstStyle>
          <a:p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2F20948-C739-4CAD-BE9F-0D7A480704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6667" y="6325869"/>
            <a:ext cx="5278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>
                <a:solidFill>
                  <a:schemeClr val="tx2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defRPr>
            </a:lvl1pPr>
          </a:lstStyle>
          <a:p>
            <a:fld id="{6EB3FDC1-010B-E241-9624-4AE05A6050C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D660C9-E3BF-4355-B576-F0D4795C4D0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DB1593A-71BF-4BC1-AEE8-09F333ED7BC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92150" y="1789663"/>
            <a:ext cx="3194050" cy="1960059"/>
          </a:xfrm>
          <a:custGeom>
            <a:avLst/>
            <a:gdLst>
              <a:gd name="connsiteX0" fmla="*/ 0 w 3194050"/>
              <a:gd name="connsiteY0" fmla="*/ 0 h 1960059"/>
              <a:gd name="connsiteX1" fmla="*/ 3194050 w 3194050"/>
              <a:gd name="connsiteY1" fmla="*/ 0 h 1960059"/>
              <a:gd name="connsiteX2" fmla="*/ 3194050 w 3194050"/>
              <a:gd name="connsiteY2" fmla="*/ 1960059 h 1960059"/>
              <a:gd name="connsiteX3" fmla="*/ 0 w 3194050"/>
              <a:gd name="connsiteY3" fmla="*/ 1960059 h 1960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94050" h="1960059">
                <a:moveTo>
                  <a:pt x="0" y="0"/>
                </a:moveTo>
                <a:lnTo>
                  <a:pt x="3194050" y="0"/>
                </a:lnTo>
                <a:lnTo>
                  <a:pt x="3194050" y="1960059"/>
                </a:lnTo>
                <a:lnTo>
                  <a:pt x="0" y="196005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8158A70-A5D1-4765-B1F6-F2075C3AC82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8975" y="1789663"/>
            <a:ext cx="3194050" cy="1960059"/>
          </a:xfrm>
          <a:custGeom>
            <a:avLst/>
            <a:gdLst>
              <a:gd name="connsiteX0" fmla="*/ 0 w 3194050"/>
              <a:gd name="connsiteY0" fmla="*/ 0 h 1960059"/>
              <a:gd name="connsiteX1" fmla="*/ 3194050 w 3194050"/>
              <a:gd name="connsiteY1" fmla="*/ 0 h 1960059"/>
              <a:gd name="connsiteX2" fmla="*/ 3194050 w 3194050"/>
              <a:gd name="connsiteY2" fmla="*/ 1960059 h 1960059"/>
              <a:gd name="connsiteX3" fmla="*/ 0 w 3194050"/>
              <a:gd name="connsiteY3" fmla="*/ 1960059 h 1960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94050" h="1960059">
                <a:moveTo>
                  <a:pt x="0" y="0"/>
                </a:moveTo>
                <a:lnTo>
                  <a:pt x="3194050" y="0"/>
                </a:lnTo>
                <a:lnTo>
                  <a:pt x="3194050" y="1960059"/>
                </a:lnTo>
                <a:lnTo>
                  <a:pt x="0" y="196005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F334ABA-4E07-482A-B8D0-CBE8D205287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05800" y="1789663"/>
            <a:ext cx="3194050" cy="1960059"/>
          </a:xfrm>
          <a:custGeom>
            <a:avLst/>
            <a:gdLst>
              <a:gd name="connsiteX0" fmla="*/ 0 w 3194050"/>
              <a:gd name="connsiteY0" fmla="*/ 0 h 1960059"/>
              <a:gd name="connsiteX1" fmla="*/ 3194050 w 3194050"/>
              <a:gd name="connsiteY1" fmla="*/ 0 h 1960059"/>
              <a:gd name="connsiteX2" fmla="*/ 3194050 w 3194050"/>
              <a:gd name="connsiteY2" fmla="*/ 1960059 h 1960059"/>
              <a:gd name="connsiteX3" fmla="*/ 0 w 3194050"/>
              <a:gd name="connsiteY3" fmla="*/ 1960059 h 1960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94050" h="1960059">
                <a:moveTo>
                  <a:pt x="0" y="0"/>
                </a:moveTo>
                <a:lnTo>
                  <a:pt x="3194050" y="0"/>
                </a:lnTo>
                <a:lnTo>
                  <a:pt x="3194050" y="1960059"/>
                </a:lnTo>
                <a:lnTo>
                  <a:pt x="0" y="196005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43EB1797-BF94-4DAD-ADB5-63D1E6A14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5123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8158A70-A5D1-4765-B1F6-F2075C3AC82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53263" y="2725064"/>
            <a:ext cx="2686051" cy="4686033"/>
          </a:xfrm>
          <a:custGeom>
            <a:avLst/>
            <a:gdLst>
              <a:gd name="connsiteX0" fmla="*/ 0 w 3194050"/>
              <a:gd name="connsiteY0" fmla="*/ 0 h 1960059"/>
              <a:gd name="connsiteX1" fmla="*/ 3194050 w 3194050"/>
              <a:gd name="connsiteY1" fmla="*/ 0 h 1960059"/>
              <a:gd name="connsiteX2" fmla="*/ 3194050 w 3194050"/>
              <a:gd name="connsiteY2" fmla="*/ 1960059 h 1960059"/>
              <a:gd name="connsiteX3" fmla="*/ 0 w 3194050"/>
              <a:gd name="connsiteY3" fmla="*/ 1960059 h 1960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94050" h="1960059">
                <a:moveTo>
                  <a:pt x="0" y="0"/>
                </a:moveTo>
                <a:lnTo>
                  <a:pt x="3194050" y="0"/>
                </a:lnTo>
                <a:lnTo>
                  <a:pt x="3194050" y="1960059"/>
                </a:lnTo>
                <a:lnTo>
                  <a:pt x="0" y="196005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DFD59BE2-B880-44BF-996D-DDABC93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377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64305-169C-4E29-A29D-EFA8A77DC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058547" y="6386831"/>
            <a:ext cx="1468120" cy="2635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i="1">
                <a:solidFill>
                  <a:schemeClr val="bg2">
                    <a:lumMod val="50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BE2B4-42DE-414D-9679-D4C753997F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6667" y="6325869"/>
            <a:ext cx="5278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>
                <a:solidFill>
                  <a:schemeClr val="tx2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defRPr>
            </a:lvl1pPr>
          </a:lstStyle>
          <a:p>
            <a:fld id="{6EB3FDC1-010B-E241-9624-4AE05A6050C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C6D71-1340-46BD-B481-BD5D65FA1D4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356092-82AF-4F68-9A8D-27994526CAB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128000" y="3429000"/>
            <a:ext cx="4064000" cy="3429000"/>
          </a:xfrm>
          <a:custGeom>
            <a:avLst/>
            <a:gdLst>
              <a:gd name="connsiteX0" fmla="*/ 0 w 4064000"/>
              <a:gd name="connsiteY0" fmla="*/ 0 h 3429000"/>
              <a:gd name="connsiteX1" fmla="*/ 4064000 w 4064000"/>
              <a:gd name="connsiteY1" fmla="*/ 0 h 3429000"/>
              <a:gd name="connsiteX2" fmla="*/ 4064000 w 4064000"/>
              <a:gd name="connsiteY2" fmla="*/ 3429000 h 3429000"/>
              <a:gd name="connsiteX3" fmla="*/ 0 w 406400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4000" h="3429000">
                <a:moveTo>
                  <a:pt x="0" y="0"/>
                </a:moveTo>
                <a:lnTo>
                  <a:pt x="4064000" y="0"/>
                </a:lnTo>
                <a:lnTo>
                  <a:pt x="406400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1965DE7-D63A-4753-988E-13DE1C2C0C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3429000"/>
            <a:ext cx="4064000" cy="3429000"/>
          </a:xfrm>
          <a:custGeom>
            <a:avLst/>
            <a:gdLst>
              <a:gd name="connsiteX0" fmla="*/ 0 w 4064000"/>
              <a:gd name="connsiteY0" fmla="*/ 0 h 3429000"/>
              <a:gd name="connsiteX1" fmla="*/ 4064000 w 4064000"/>
              <a:gd name="connsiteY1" fmla="*/ 0 h 3429000"/>
              <a:gd name="connsiteX2" fmla="*/ 4064000 w 4064000"/>
              <a:gd name="connsiteY2" fmla="*/ 3429000 h 3429000"/>
              <a:gd name="connsiteX3" fmla="*/ 0 w 406400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4000" h="3429000">
                <a:moveTo>
                  <a:pt x="0" y="0"/>
                </a:moveTo>
                <a:lnTo>
                  <a:pt x="4064000" y="0"/>
                </a:lnTo>
                <a:lnTo>
                  <a:pt x="406400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DDB0E98-C8C9-4537-AC57-95D15190FD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64000" y="0"/>
            <a:ext cx="4064000" cy="3429000"/>
          </a:xfrm>
          <a:custGeom>
            <a:avLst/>
            <a:gdLst>
              <a:gd name="connsiteX0" fmla="*/ 0 w 4064000"/>
              <a:gd name="connsiteY0" fmla="*/ 0 h 3429000"/>
              <a:gd name="connsiteX1" fmla="*/ 4064000 w 4064000"/>
              <a:gd name="connsiteY1" fmla="*/ 0 h 3429000"/>
              <a:gd name="connsiteX2" fmla="*/ 4064000 w 4064000"/>
              <a:gd name="connsiteY2" fmla="*/ 3429000 h 3429000"/>
              <a:gd name="connsiteX3" fmla="*/ 0 w 406400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4000" h="3429000">
                <a:moveTo>
                  <a:pt x="0" y="0"/>
                </a:moveTo>
                <a:lnTo>
                  <a:pt x="4064000" y="0"/>
                </a:lnTo>
                <a:lnTo>
                  <a:pt x="406400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0135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2"/>
          </p:nvPr>
        </p:nvSpPr>
        <p:spPr>
          <a:xfrm>
            <a:off x="0" y="-2"/>
            <a:ext cx="12192000" cy="3676651"/>
          </a:xfrm>
          <a:custGeom>
            <a:avLst/>
            <a:gdLst>
              <a:gd name="connsiteX0" fmla="*/ 0 w 12192000"/>
              <a:gd name="connsiteY0" fmla="*/ 0 h 2752724"/>
              <a:gd name="connsiteX1" fmla="*/ 12192000 w 12192000"/>
              <a:gd name="connsiteY1" fmla="*/ 0 h 2752724"/>
              <a:gd name="connsiteX2" fmla="*/ 12192000 w 12192000"/>
              <a:gd name="connsiteY2" fmla="*/ 2752724 h 2752724"/>
              <a:gd name="connsiteX3" fmla="*/ 0 w 12192000"/>
              <a:gd name="connsiteY3" fmla="*/ 2752724 h 27527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2752724">
                <a:moveTo>
                  <a:pt x="0" y="0"/>
                </a:moveTo>
                <a:lnTo>
                  <a:pt x="12192000" y="0"/>
                </a:lnTo>
                <a:lnTo>
                  <a:pt x="12192000" y="2752724"/>
                </a:lnTo>
                <a:lnTo>
                  <a:pt x="0" y="27527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533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11DD5DF-DC99-475B-B4DF-CB0A2ED61B7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39816" y="0"/>
            <a:ext cx="7752184" cy="6858000"/>
          </a:xfrm>
          <a:custGeom>
            <a:avLst/>
            <a:gdLst>
              <a:gd name="connsiteX0" fmla="*/ 0 w 4828804"/>
              <a:gd name="connsiteY0" fmla="*/ 0 h 4250034"/>
              <a:gd name="connsiteX1" fmla="*/ 4828804 w 4828804"/>
              <a:gd name="connsiteY1" fmla="*/ 0 h 4250034"/>
              <a:gd name="connsiteX2" fmla="*/ 4828804 w 4828804"/>
              <a:gd name="connsiteY2" fmla="*/ 4250034 h 4250034"/>
              <a:gd name="connsiteX3" fmla="*/ 0 w 4828804"/>
              <a:gd name="connsiteY3" fmla="*/ 4250034 h 4250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8804" h="4250034">
                <a:moveTo>
                  <a:pt x="0" y="0"/>
                </a:moveTo>
                <a:lnTo>
                  <a:pt x="4828804" y="0"/>
                </a:lnTo>
                <a:lnTo>
                  <a:pt x="4828804" y="4250034"/>
                </a:lnTo>
                <a:lnTo>
                  <a:pt x="0" y="42500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4891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12FEB07-ACFE-429D-AD48-8265981E2F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351584" cy="6858000"/>
          </a:xfrm>
          <a:custGeom>
            <a:avLst/>
            <a:gdLst>
              <a:gd name="connsiteX0" fmla="*/ 0 w 2351584"/>
              <a:gd name="connsiteY0" fmla="*/ 0 h 6858000"/>
              <a:gd name="connsiteX1" fmla="*/ 2351584 w 2351584"/>
              <a:gd name="connsiteY1" fmla="*/ 0 h 6858000"/>
              <a:gd name="connsiteX2" fmla="*/ 2351584 w 2351584"/>
              <a:gd name="connsiteY2" fmla="*/ 6858000 h 6858000"/>
              <a:gd name="connsiteX3" fmla="*/ 0 w 235158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51584" h="6858000">
                <a:moveTo>
                  <a:pt x="0" y="0"/>
                </a:moveTo>
                <a:lnTo>
                  <a:pt x="2351584" y="0"/>
                </a:lnTo>
                <a:lnTo>
                  <a:pt x="2351584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820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EF801A-B08E-40C0-BFD1-C2189B16140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6" y="623886"/>
            <a:ext cx="3316635" cy="4821338"/>
          </a:xfrm>
          <a:custGeom>
            <a:avLst/>
            <a:gdLst>
              <a:gd name="connsiteX0" fmla="*/ 0 w 3316635"/>
              <a:gd name="connsiteY0" fmla="*/ 0 h 4821338"/>
              <a:gd name="connsiteX1" fmla="*/ 3316635 w 3316635"/>
              <a:gd name="connsiteY1" fmla="*/ 0 h 4821338"/>
              <a:gd name="connsiteX2" fmla="*/ 3316635 w 3316635"/>
              <a:gd name="connsiteY2" fmla="*/ 4821338 h 4821338"/>
              <a:gd name="connsiteX3" fmla="*/ 0 w 3316635"/>
              <a:gd name="connsiteY3" fmla="*/ 4821338 h 4821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16635" h="4821338">
                <a:moveTo>
                  <a:pt x="0" y="0"/>
                </a:moveTo>
                <a:lnTo>
                  <a:pt x="3316635" y="0"/>
                </a:lnTo>
                <a:lnTo>
                  <a:pt x="3316635" y="4821338"/>
                </a:lnTo>
                <a:lnTo>
                  <a:pt x="0" y="482133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325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D960C9F-E282-422A-ADB9-3AA6D98206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42741" y="1425243"/>
            <a:ext cx="2943995" cy="4007514"/>
          </a:xfrm>
          <a:custGeom>
            <a:avLst/>
            <a:gdLst>
              <a:gd name="connsiteX0" fmla="*/ 0 w 2943995"/>
              <a:gd name="connsiteY0" fmla="*/ 0 h 4007514"/>
              <a:gd name="connsiteX1" fmla="*/ 2943995 w 2943995"/>
              <a:gd name="connsiteY1" fmla="*/ 0 h 4007514"/>
              <a:gd name="connsiteX2" fmla="*/ 2943995 w 2943995"/>
              <a:gd name="connsiteY2" fmla="*/ 4007514 h 4007514"/>
              <a:gd name="connsiteX3" fmla="*/ 0 w 2943995"/>
              <a:gd name="connsiteY3" fmla="*/ 4007514 h 4007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3995" h="4007514">
                <a:moveTo>
                  <a:pt x="0" y="0"/>
                </a:moveTo>
                <a:lnTo>
                  <a:pt x="2943995" y="0"/>
                </a:lnTo>
                <a:lnTo>
                  <a:pt x="2943995" y="4007514"/>
                </a:lnTo>
                <a:lnTo>
                  <a:pt x="0" y="400751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3875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FFE19EA-D804-47F0-930A-76C58E67112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423592" y="0"/>
            <a:ext cx="1660452" cy="3861048"/>
          </a:xfrm>
          <a:custGeom>
            <a:avLst/>
            <a:gdLst>
              <a:gd name="connsiteX0" fmla="*/ 0 w 1660452"/>
              <a:gd name="connsiteY0" fmla="*/ 0 h 3861048"/>
              <a:gd name="connsiteX1" fmla="*/ 1660452 w 1660452"/>
              <a:gd name="connsiteY1" fmla="*/ 0 h 3861048"/>
              <a:gd name="connsiteX2" fmla="*/ 1660452 w 1660452"/>
              <a:gd name="connsiteY2" fmla="*/ 3861048 h 3861048"/>
              <a:gd name="connsiteX3" fmla="*/ 0 w 1660452"/>
              <a:gd name="connsiteY3" fmla="*/ 3861048 h 3861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0452" h="3861048">
                <a:moveTo>
                  <a:pt x="0" y="0"/>
                </a:moveTo>
                <a:lnTo>
                  <a:pt x="1660452" y="0"/>
                </a:lnTo>
                <a:lnTo>
                  <a:pt x="1660452" y="3861048"/>
                </a:lnTo>
                <a:lnTo>
                  <a:pt x="0" y="386104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C79BF7F0-F64B-4C86-9F7A-C1021985953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423592" y="3977680"/>
            <a:ext cx="1660452" cy="2880320"/>
          </a:xfrm>
          <a:custGeom>
            <a:avLst/>
            <a:gdLst>
              <a:gd name="connsiteX0" fmla="*/ 0 w 1660452"/>
              <a:gd name="connsiteY0" fmla="*/ 0 h 2880320"/>
              <a:gd name="connsiteX1" fmla="*/ 1660452 w 1660452"/>
              <a:gd name="connsiteY1" fmla="*/ 0 h 2880320"/>
              <a:gd name="connsiteX2" fmla="*/ 1660452 w 1660452"/>
              <a:gd name="connsiteY2" fmla="*/ 2880320 h 2880320"/>
              <a:gd name="connsiteX3" fmla="*/ 0 w 1660452"/>
              <a:gd name="connsiteY3" fmla="*/ 288032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0452" h="2880320">
                <a:moveTo>
                  <a:pt x="0" y="0"/>
                </a:moveTo>
                <a:lnTo>
                  <a:pt x="1660452" y="0"/>
                </a:lnTo>
                <a:lnTo>
                  <a:pt x="1660452" y="2880320"/>
                </a:lnTo>
                <a:lnTo>
                  <a:pt x="0" y="288032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50D5552-7E3C-4A1E-A7F9-A464CB80D8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9122" y="2996952"/>
            <a:ext cx="1660452" cy="3861048"/>
          </a:xfrm>
          <a:custGeom>
            <a:avLst/>
            <a:gdLst>
              <a:gd name="connsiteX0" fmla="*/ 0 w 1660452"/>
              <a:gd name="connsiteY0" fmla="*/ 0 h 3861048"/>
              <a:gd name="connsiteX1" fmla="*/ 1660452 w 1660452"/>
              <a:gd name="connsiteY1" fmla="*/ 0 h 3861048"/>
              <a:gd name="connsiteX2" fmla="*/ 1660452 w 1660452"/>
              <a:gd name="connsiteY2" fmla="*/ 3861048 h 3861048"/>
              <a:gd name="connsiteX3" fmla="*/ 0 w 1660452"/>
              <a:gd name="connsiteY3" fmla="*/ 3861048 h 3861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0452" h="3861048">
                <a:moveTo>
                  <a:pt x="0" y="0"/>
                </a:moveTo>
                <a:lnTo>
                  <a:pt x="1660452" y="0"/>
                </a:lnTo>
                <a:lnTo>
                  <a:pt x="1660452" y="3861048"/>
                </a:lnTo>
                <a:lnTo>
                  <a:pt x="0" y="386104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7D91EE7-8930-465F-AA50-A2B6DA54FA2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3" y="0"/>
            <a:ext cx="1660452" cy="2880320"/>
          </a:xfrm>
          <a:custGeom>
            <a:avLst/>
            <a:gdLst>
              <a:gd name="connsiteX0" fmla="*/ 0 w 1660452"/>
              <a:gd name="connsiteY0" fmla="*/ 0 h 2880320"/>
              <a:gd name="connsiteX1" fmla="*/ 1660452 w 1660452"/>
              <a:gd name="connsiteY1" fmla="*/ 0 h 2880320"/>
              <a:gd name="connsiteX2" fmla="*/ 1660452 w 1660452"/>
              <a:gd name="connsiteY2" fmla="*/ 2880320 h 2880320"/>
              <a:gd name="connsiteX3" fmla="*/ 0 w 1660452"/>
              <a:gd name="connsiteY3" fmla="*/ 288032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0452" h="2880320">
                <a:moveTo>
                  <a:pt x="0" y="0"/>
                </a:moveTo>
                <a:lnTo>
                  <a:pt x="1660452" y="0"/>
                </a:lnTo>
                <a:lnTo>
                  <a:pt x="1660452" y="2880320"/>
                </a:lnTo>
                <a:lnTo>
                  <a:pt x="0" y="288032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51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B21A507-FDCC-4781-A094-6BFF78BB10A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84232" y="1556792"/>
            <a:ext cx="3392363" cy="4682083"/>
          </a:xfrm>
          <a:custGeom>
            <a:avLst/>
            <a:gdLst>
              <a:gd name="connsiteX0" fmla="*/ 0 w 3392363"/>
              <a:gd name="connsiteY0" fmla="*/ 0 h 4682083"/>
              <a:gd name="connsiteX1" fmla="*/ 3392363 w 3392363"/>
              <a:gd name="connsiteY1" fmla="*/ 0 h 4682083"/>
              <a:gd name="connsiteX2" fmla="*/ 3392363 w 3392363"/>
              <a:gd name="connsiteY2" fmla="*/ 4682083 h 4682083"/>
              <a:gd name="connsiteX3" fmla="*/ 0 w 3392363"/>
              <a:gd name="connsiteY3" fmla="*/ 4682083 h 4682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92363" h="4682083">
                <a:moveTo>
                  <a:pt x="0" y="0"/>
                </a:moveTo>
                <a:lnTo>
                  <a:pt x="3392363" y="0"/>
                </a:lnTo>
                <a:lnTo>
                  <a:pt x="3392363" y="4682083"/>
                </a:lnTo>
                <a:lnTo>
                  <a:pt x="0" y="468208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374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A3EAB62-37C3-4405-B348-CCD109AC7AF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44628" y="3429000"/>
            <a:ext cx="3870190" cy="3429000"/>
          </a:xfrm>
          <a:custGeom>
            <a:avLst/>
            <a:gdLst>
              <a:gd name="connsiteX0" fmla="*/ 0 w 3870190"/>
              <a:gd name="connsiteY0" fmla="*/ 0 h 3429000"/>
              <a:gd name="connsiteX1" fmla="*/ 3870190 w 3870190"/>
              <a:gd name="connsiteY1" fmla="*/ 0 h 3429000"/>
              <a:gd name="connsiteX2" fmla="*/ 3870190 w 3870190"/>
              <a:gd name="connsiteY2" fmla="*/ 3429000 h 3429000"/>
              <a:gd name="connsiteX3" fmla="*/ 0 w 387019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190" h="3429000">
                <a:moveTo>
                  <a:pt x="0" y="0"/>
                </a:moveTo>
                <a:lnTo>
                  <a:pt x="3870190" y="0"/>
                </a:lnTo>
                <a:lnTo>
                  <a:pt x="387019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8EC8044-0FF0-44F1-8275-9DC45316548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14818" y="3429000"/>
            <a:ext cx="3870190" cy="3429000"/>
          </a:xfrm>
          <a:custGeom>
            <a:avLst/>
            <a:gdLst>
              <a:gd name="connsiteX0" fmla="*/ 0 w 3870190"/>
              <a:gd name="connsiteY0" fmla="*/ 0 h 3429000"/>
              <a:gd name="connsiteX1" fmla="*/ 3870190 w 3870190"/>
              <a:gd name="connsiteY1" fmla="*/ 0 h 3429000"/>
              <a:gd name="connsiteX2" fmla="*/ 3870190 w 3870190"/>
              <a:gd name="connsiteY2" fmla="*/ 3429000 h 3429000"/>
              <a:gd name="connsiteX3" fmla="*/ 0 w 387019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190" h="3429000">
                <a:moveTo>
                  <a:pt x="0" y="0"/>
                </a:moveTo>
                <a:lnTo>
                  <a:pt x="3870190" y="0"/>
                </a:lnTo>
                <a:lnTo>
                  <a:pt x="387019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5948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DC16560-118F-4375-8D3D-AECE580D3BA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903216" y="1268760"/>
            <a:ext cx="2675836" cy="4320480"/>
          </a:xfrm>
          <a:custGeom>
            <a:avLst/>
            <a:gdLst>
              <a:gd name="connsiteX0" fmla="*/ 981927 w 2675836"/>
              <a:gd name="connsiteY0" fmla="*/ 0 h 4320480"/>
              <a:gd name="connsiteX1" fmla="*/ 2675836 w 2675836"/>
              <a:gd name="connsiteY1" fmla="*/ 0 h 4320480"/>
              <a:gd name="connsiteX2" fmla="*/ 1693909 w 2675836"/>
              <a:gd name="connsiteY2" fmla="*/ 4320480 h 4320480"/>
              <a:gd name="connsiteX3" fmla="*/ 0 w 2675836"/>
              <a:gd name="connsiteY3" fmla="*/ 4320480 h 43204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75836" h="4320480">
                <a:moveTo>
                  <a:pt x="981927" y="0"/>
                </a:moveTo>
                <a:lnTo>
                  <a:pt x="2675836" y="0"/>
                </a:lnTo>
                <a:lnTo>
                  <a:pt x="1693909" y="4320480"/>
                </a:lnTo>
                <a:lnTo>
                  <a:pt x="0" y="432048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857251A1-26A6-4927-A5F8-FD6240B8CB7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816080" y="1268760"/>
            <a:ext cx="2675836" cy="4320480"/>
          </a:xfrm>
          <a:custGeom>
            <a:avLst/>
            <a:gdLst>
              <a:gd name="connsiteX0" fmla="*/ 981927 w 2675836"/>
              <a:gd name="connsiteY0" fmla="*/ 0 h 4320480"/>
              <a:gd name="connsiteX1" fmla="*/ 2675836 w 2675836"/>
              <a:gd name="connsiteY1" fmla="*/ 0 h 4320480"/>
              <a:gd name="connsiteX2" fmla="*/ 1693909 w 2675836"/>
              <a:gd name="connsiteY2" fmla="*/ 4320480 h 4320480"/>
              <a:gd name="connsiteX3" fmla="*/ 0 w 2675836"/>
              <a:gd name="connsiteY3" fmla="*/ 4320480 h 43204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75836" h="4320480">
                <a:moveTo>
                  <a:pt x="981927" y="0"/>
                </a:moveTo>
                <a:lnTo>
                  <a:pt x="2675836" y="0"/>
                </a:lnTo>
                <a:lnTo>
                  <a:pt x="1693909" y="4320480"/>
                </a:lnTo>
                <a:lnTo>
                  <a:pt x="0" y="432048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BCD88B6-ECD7-4AD9-A6AE-D1CDF234F53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728944" y="1268760"/>
            <a:ext cx="2675836" cy="4320480"/>
          </a:xfrm>
          <a:custGeom>
            <a:avLst/>
            <a:gdLst>
              <a:gd name="connsiteX0" fmla="*/ 981927 w 2675836"/>
              <a:gd name="connsiteY0" fmla="*/ 0 h 4320480"/>
              <a:gd name="connsiteX1" fmla="*/ 2675836 w 2675836"/>
              <a:gd name="connsiteY1" fmla="*/ 0 h 4320480"/>
              <a:gd name="connsiteX2" fmla="*/ 1693909 w 2675836"/>
              <a:gd name="connsiteY2" fmla="*/ 4320480 h 4320480"/>
              <a:gd name="connsiteX3" fmla="*/ 0 w 2675836"/>
              <a:gd name="connsiteY3" fmla="*/ 4320480 h 43204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75836" h="4320480">
                <a:moveTo>
                  <a:pt x="981927" y="0"/>
                </a:moveTo>
                <a:lnTo>
                  <a:pt x="2675836" y="0"/>
                </a:lnTo>
                <a:lnTo>
                  <a:pt x="1693909" y="4320480"/>
                </a:lnTo>
                <a:lnTo>
                  <a:pt x="0" y="432048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238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5BF3DF13-A2E8-4C57-9708-252B52DF644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22076"/>
            <a:ext cx="1867296" cy="2082924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8DEA7D4-D9A4-4AFF-8DA5-ED1DD0C8211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027452" y="-22076"/>
            <a:ext cx="3281412" cy="2082924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F25C104C-4ABA-45C6-B3DB-F6E763A350F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469020" y="-22076"/>
            <a:ext cx="3281412" cy="2082924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51342B97-38C2-45E6-BF14-2FB16A243D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10588" y="-22076"/>
            <a:ext cx="3281412" cy="2082924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703622CF-1C6B-4718-8310-F93F93C0F30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83136" y="2204864"/>
            <a:ext cx="5308864" cy="2082924"/>
          </a:xfrm>
          <a:custGeom>
            <a:avLst/>
            <a:gdLst>
              <a:gd name="connsiteX0" fmla="*/ 0 w 5308864"/>
              <a:gd name="connsiteY0" fmla="*/ 0 h 2082924"/>
              <a:gd name="connsiteX1" fmla="*/ 5308864 w 5308864"/>
              <a:gd name="connsiteY1" fmla="*/ 0 h 2082924"/>
              <a:gd name="connsiteX2" fmla="*/ 5308864 w 5308864"/>
              <a:gd name="connsiteY2" fmla="*/ 2082924 h 2082924"/>
              <a:gd name="connsiteX3" fmla="*/ 0 w 5308864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08864" h="2082924">
                <a:moveTo>
                  <a:pt x="0" y="0"/>
                </a:moveTo>
                <a:lnTo>
                  <a:pt x="5308864" y="0"/>
                </a:lnTo>
                <a:lnTo>
                  <a:pt x="5308864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FA97BA38-783D-43D9-B5A6-D1F564F3C53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41568" y="2204864"/>
            <a:ext cx="3281412" cy="2082924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5697A554-BDFC-49C1-AC76-112837D5E1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2204864"/>
            <a:ext cx="3281412" cy="2082924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7664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4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1E00F53-5874-4810-AB4E-977D1D600E6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3429000"/>
            <a:ext cx="3287688" cy="2586980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331526D-05A2-489C-8CBE-5A611E2CB9F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03712" y="3429000"/>
            <a:ext cx="4248472" cy="2586980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23486E6-A9CB-46D9-B1AB-DEB17299C2C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968208" y="3429000"/>
            <a:ext cx="4223792" cy="2586980"/>
          </a:xfrm>
          <a:custGeom>
            <a:avLst/>
            <a:gdLst>
              <a:gd name="connsiteX0" fmla="*/ 0 w 3281412"/>
              <a:gd name="connsiteY0" fmla="*/ 0 h 2082924"/>
              <a:gd name="connsiteX1" fmla="*/ 3281412 w 3281412"/>
              <a:gd name="connsiteY1" fmla="*/ 0 h 2082924"/>
              <a:gd name="connsiteX2" fmla="*/ 3281412 w 3281412"/>
              <a:gd name="connsiteY2" fmla="*/ 2082924 h 2082924"/>
              <a:gd name="connsiteX3" fmla="*/ 0 w 3281412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412" h="2082924">
                <a:moveTo>
                  <a:pt x="0" y="0"/>
                </a:moveTo>
                <a:lnTo>
                  <a:pt x="3281412" y="0"/>
                </a:lnTo>
                <a:lnTo>
                  <a:pt x="3281412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4606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5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72FE8F3E-235A-429E-BA6F-F86BC4FC8F6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0"/>
            <a:ext cx="6096000" cy="6858000"/>
          </a:xfrm>
          <a:custGeom>
            <a:avLst/>
            <a:gdLst>
              <a:gd name="connsiteX0" fmla="*/ 0 w 3870190"/>
              <a:gd name="connsiteY0" fmla="*/ 0 h 3429000"/>
              <a:gd name="connsiteX1" fmla="*/ 3870190 w 3870190"/>
              <a:gd name="connsiteY1" fmla="*/ 0 h 3429000"/>
              <a:gd name="connsiteX2" fmla="*/ 3870190 w 3870190"/>
              <a:gd name="connsiteY2" fmla="*/ 3429000 h 3429000"/>
              <a:gd name="connsiteX3" fmla="*/ 0 w 387019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190" h="3429000">
                <a:moveTo>
                  <a:pt x="0" y="0"/>
                </a:moveTo>
                <a:lnTo>
                  <a:pt x="3870190" y="0"/>
                </a:lnTo>
                <a:lnTo>
                  <a:pt x="387019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129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6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C81296-5A76-45C9-A380-FCE3F9694A8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867296" cy="3429000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BDDC2A0-C0BD-4FC2-8B7A-A109657BF86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991544" y="0"/>
            <a:ext cx="3096344" cy="3429000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83D5980-E6F3-4A7F-875B-17DBFC7252A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212136" y="0"/>
            <a:ext cx="3096344" cy="1603944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FCE86C2-FA91-4804-AC85-A73A1CAE0F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12136" y="1728192"/>
            <a:ext cx="3096344" cy="1700808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877FDA1-017C-424A-B4A5-0EF0CB6E41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728" y="0"/>
            <a:ext cx="3759272" cy="3429000"/>
          </a:xfrm>
          <a:custGeom>
            <a:avLst/>
            <a:gdLst>
              <a:gd name="connsiteX0" fmla="*/ 0 w 1867296"/>
              <a:gd name="connsiteY0" fmla="*/ 0 h 2082924"/>
              <a:gd name="connsiteX1" fmla="*/ 1867296 w 1867296"/>
              <a:gd name="connsiteY1" fmla="*/ 0 h 2082924"/>
              <a:gd name="connsiteX2" fmla="*/ 1867296 w 1867296"/>
              <a:gd name="connsiteY2" fmla="*/ 2082924 h 2082924"/>
              <a:gd name="connsiteX3" fmla="*/ 0 w 1867296"/>
              <a:gd name="connsiteY3" fmla="*/ 2082924 h 208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67296" h="2082924">
                <a:moveTo>
                  <a:pt x="0" y="0"/>
                </a:moveTo>
                <a:lnTo>
                  <a:pt x="1867296" y="0"/>
                </a:lnTo>
                <a:lnTo>
                  <a:pt x="1867296" y="2082924"/>
                </a:lnTo>
                <a:lnTo>
                  <a:pt x="0" y="2082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1067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7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1BDCE6F-AE56-4835-815B-F5148C53DD18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accent4"/>
              </a:gs>
              <a:gs pos="100000">
                <a:schemeClr val="accent1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D7615CF-BDD1-4B41-A195-CDBD885E1B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1086948"/>
            <a:ext cx="3672408" cy="4684105"/>
          </a:xfrm>
          <a:custGeom>
            <a:avLst/>
            <a:gdLst>
              <a:gd name="connsiteX0" fmla="*/ 0 w 3870190"/>
              <a:gd name="connsiteY0" fmla="*/ 0 h 3429000"/>
              <a:gd name="connsiteX1" fmla="*/ 3870190 w 3870190"/>
              <a:gd name="connsiteY1" fmla="*/ 0 h 3429000"/>
              <a:gd name="connsiteX2" fmla="*/ 3870190 w 3870190"/>
              <a:gd name="connsiteY2" fmla="*/ 3429000 h 3429000"/>
              <a:gd name="connsiteX3" fmla="*/ 0 w 387019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190" h="3429000">
                <a:moveTo>
                  <a:pt x="0" y="0"/>
                </a:moveTo>
                <a:lnTo>
                  <a:pt x="3870190" y="0"/>
                </a:lnTo>
                <a:lnTo>
                  <a:pt x="387019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5C52E61F-9A6D-4A2C-9C04-2695E5290D7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423592" y="1086948"/>
            <a:ext cx="3672408" cy="4684105"/>
          </a:xfrm>
          <a:custGeom>
            <a:avLst/>
            <a:gdLst>
              <a:gd name="connsiteX0" fmla="*/ 0 w 3870190"/>
              <a:gd name="connsiteY0" fmla="*/ 0 h 3429000"/>
              <a:gd name="connsiteX1" fmla="*/ 3870190 w 3870190"/>
              <a:gd name="connsiteY1" fmla="*/ 0 h 3429000"/>
              <a:gd name="connsiteX2" fmla="*/ 3870190 w 3870190"/>
              <a:gd name="connsiteY2" fmla="*/ 3429000 h 3429000"/>
              <a:gd name="connsiteX3" fmla="*/ 0 w 3870190"/>
              <a:gd name="connsiteY3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190" h="3429000">
                <a:moveTo>
                  <a:pt x="0" y="0"/>
                </a:moveTo>
                <a:lnTo>
                  <a:pt x="3870190" y="0"/>
                </a:lnTo>
                <a:lnTo>
                  <a:pt x="3870190" y="3429000"/>
                </a:lnTo>
                <a:lnTo>
                  <a:pt x="0" y="3429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57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8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icture Placeholder 60">
            <a:extLst>
              <a:ext uri="{FF2B5EF4-FFF2-40B4-BE49-F238E27FC236}">
                <a16:creationId xmlns:a16="http://schemas.microsoft.com/office/drawing/2014/main" id="{1A8DB737-CC25-4DD2-A475-048E380D89F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9360188" y="4396610"/>
            <a:ext cx="2225985" cy="1934285"/>
          </a:xfrm>
          <a:custGeom>
            <a:avLst/>
            <a:gdLst>
              <a:gd name="connsiteX0" fmla="*/ 0 w 2225985"/>
              <a:gd name="connsiteY0" fmla="*/ 0 h 1934285"/>
              <a:gd name="connsiteX1" fmla="*/ 2225985 w 2225985"/>
              <a:gd name="connsiteY1" fmla="*/ 0 h 1934285"/>
              <a:gd name="connsiteX2" fmla="*/ 2225985 w 2225985"/>
              <a:gd name="connsiteY2" fmla="*/ 1934285 h 1934285"/>
              <a:gd name="connsiteX3" fmla="*/ 0 w 222598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5985" h="1934285">
                <a:moveTo>
                  <a:pt x="0" y="0"/>
                </a:moveTo>
                <a:lnTo>
                  <a:pt x="2225985" y="0"/>
                </a:lnTo>
                <a:lnTo>
                  <a:pt x="222598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D5B3984D-F2A8-47A5-A32A-0CE209C72F8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19122" y="4396610"/>
            <a:ext cx="2185266" cy="1934285"/>
          </a:xfrm>
          <a:custGeom>
            <a:avLst/>
            <a:gdLst>
              <a:gd name="connsiteX0" fmla="*/ 0 w 2185266"/>
              <a:gd name="connsiteY0" fmla="*/ 0 h 1934285"/>
              <a:gd name="connsiteX1" fmla="*/ 2185266 w 2185266"/>
              <a:gd name="connsiteY1" fmla="*/ 0 h 1934285"/>
              <a:gd name="connsiteX2" fmla="*/ 2185266 w 2185266"/>
              <a:gd name="connsiteY2" fmla="*/ 1934285 h 1934285"/>
              <a:gd name="connsiteX3" fmla="*/ 0 w 2185266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5266" h="1934285">
                <a:moveTo>
                  <a:pt x="0" y="0"/>
                </a:moveTo>
                <a:lnTo>
                  <a:pt x="2185266" y="0"/>
                </a:lnTo>
                <a:lnTo>
                  <a:pt x="2185266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8" name="Picture Placeholder 57">
            <a:extLst>
              <a:ext uri="{FF2B5EF4-FFF2-40B4-BE49-F238E27FC236}">
                <a16:creationId xmlns:a16="http://schemas.microsoft.com/office/drawing/2014/main" id="{8F84C967-893C-4E77-8672-2D7AF1D0197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804389" y="4396610"/>
            <a:ext cx="2192055" cy="1934285"/>
          </a:xfrm>
          <a:custGeom>
            <a:avLst/>
            <a:gdLst>
              <a:gd name="connsiteX0" fmla="*/ 0 w 2192055"/>
              <a:gd name="connsiteY0" fmla="*/ 0 h 1934285"/>
              <a:gd name="connsiteX1" fmla="*/ 2192055 w 2192055"/>
              <a:gd name="connsiteY1" fmla="*/ 0 h 1934285"/>
              <a:gd name="connsiteX2" fmla="*/ 2192055 w 2192055"/>
              <a:gd name="connsiteY2" fmla="*/ 1934285 h 1934285"/>
              <a:gd name="connsiteX3" fmla="*/ 0 w 219205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055" h="1934285">
                <a:moveTo>
                  <a:pt x="0" y="0"/>
                </a:moveTo>
                <a:lnTo>
                  <a:pt x="2192055" y="0"/>
                </a:lnTo>
                <a:lnTo>
                  <a:pt x="219205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9" name="Picture Placeholder 58">
            <a:extLst>
              <a:ext uri="{FF2B5EF4-FFF2-40B4-BE49-F238E27FC236}">
                <a16:creationId xmlns:a16="http://schemas.microsoft.com/office/drawing/2014/main" id="{A0BE564C-B6D2-4A7B-A66A-1C8565C1B0B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996443" y="4396610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0" name="Picture Placeholder 59">
            <a:extLst>
              <a:ext uri="{FF2B5EF4-FFF2-40B4-BE49-F238E27FC236}">
                <a16:creationId xmlns:a16="http://schemas.microsoft.com/office/drawing/2014/main" id="{1D434A03-8391-4C4F-AB30-3403346CF736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236002" y="4396610"/>
            <a:ext cx="2124189" cy="1934285"/>
          </a:xfrm>
          <a:custGeom>
            <a:avLst/>
            <a:gdLst>
              <a:gd name="connsiteX0" fmla="*/ 0 w 2124189"/>
              <a:gd name="connsiteY0" fmla="*/ 0 h 1934285"/>
              <a:gd name="connsiteX1" fmla="*/ 2124189 w 2124189"/>
              <a:gd name="connsiteY1" fmla="*/ 0 h 1934285"/>
              <a:gd name="connsiteX2" fmla="*/ 2124189 w 2124189"/>
              <a:gd name="connsiteY2" fmla="*/ 1934285 h 1934285"/>
              <a:gd name="connsiteX3" fmla="*/ 0 w 2124189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4189" h="1934285">
                <a:moveTo>
                  <a:pt x="0" y="0"/>
                </a:moveTo>
                <a:lnTo>
                  <a:pt x="2124189" y="0"/>
                </a:lnTo>
                <a:lnTo>
                  <a:pt x="2124189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C61711E4-AF72-4E88-9D9E-E62A52F39C1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236002" y="2462325"/>
            <a:ext cx="2124189" cy="1934285"/>
          </a:xfrm>
          <a:custGeom>
            <a:avLst/>
            <a:gdLst>
              <a:gd name="connsiteX0" fmla="*/ 0 w 2124189"/>
              <a:gd name="connsiteY0" fmla="*/ 0 h 1934285"/>
              <a:gd name="connsiteX1" fmla="*/ 2124189 w 2124189"/>
              <a:gd name="connsiteY1" fmla="*/ 0 h 1934285"/>
              <a:gd name="connsiteX2" fmla="*/ 2124189 w 2124189"/>
              <a:gd name="connsiteY2" fmla="*/ 1934285 h 1934285"/>
              <a:gd name="connsiteX3" fmla="*/ 0 w 2124189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4189" h="1934285">
                <a:moveTo>
                  <a:pt x="0" y="0"/>
                </a:moveTo>
                <a:lnTo>
                  <a:pt x="2124189" y="0"/>
                </a:lnTo>
                <a:lnTo>
                  <a:pt x="2124189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02879B30-574E-4EFE-8ABE-9EE9730CD50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60188" y="2462325"/>
            <a:ext cx="2225985" cy="1934285"/>
          </a:xfrm>
          <a:custGeom>
            <a:avLst/>
            <a:gdLst>
              <a:gd name="connsiteX0" fmla="*/ 0 w 2225985"/>
              <a:gd name="connsiteY0" fmla="*/ 0 h 1934285"/>
              <a:gd name="connsiteX1" fmla="*/ 2225985 w 2225985"/>
              <a:gd name="connsiteY1" fmla="*/ 0 h 1934285"/>
              <a:gd name="connsiteX2" fmla="*/ 2225985 w 2225985"/>
              <a:gd name="connsiteY2" fmla="*/ 1934285 h 1934285"/>
              <a:gd name="connsiteX3" fmla="*/ 0 w 222598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5985" h="1934285">
                <a:moveTo>
                  <a:pt x="0" y="0"/>
                </a:moveTo>
                <a:lnTo>
                  <a:pt x="2225985" y="0"/>
                </a:lnTo>
                <a:lnTo>
                  <a:pt x="222598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A9D97372-AC7A-4BEE-8D86-EEB1BA2A26B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9122" y="521350"/>
            <a:ext cx="2185266" cy="1934285"/>
          </a:xfrm>
          <a:custGeom>
            <a:avLst/>
            <a:gdLst>
              <a:gd name="connsiteX0" fmla="*/ 0 w 2185266"/>
              <a:gd name="connsiteY0" fmla="*/ 0 h 1934285"/>
              <a:gd name="connsiteX1" fmla="*/ 2185266 w 2185266"/>
              <a:gd name="connsiteY1" fmla="*/ 0 h 1934285"/>
              <a:gd name="connsiteX2" fmla="*/ 2185266 w 2185266"/>
              <a:gd name="connsiteY2" fmla="*/ 1934285 h 1934285"/>
              <a:gd name="connsiteX3" fmla="*/ 0 w 2185266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5266" h="1934285">
                <a:moveTo>
                  <a:pt x="0" y="0"/>
                </a:moveTo>
                <a:lnTo>
                  <a:pt x="2185266" y="0"/>
                </a:lnTo>
                <a:lnTo>
                  <a:pt x="2185266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DC2C5665-4C83-4A08-B301-280F00A4782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804389" y="521350"/>
            <a:ext cx="2192055" cy="1934285"/>
          </a:xfrm>
          <a:custGeom>
            <a:avLst/>
            <a:gdLst>
              <a:gd name="connsiteX0" fmla="*/ 0 w 2192055"/>
              <a:gd name="connsiteY0" fmla="*/ 0 h 1934285"/>
              <a:gd name="connsiteX1" fmla="*/ 2192055 w 2192055"/>
              <a:gd name="connsiteY1" fmla="*/ 0 h 1934285"/>
              <a:gd name="connsiteX2" fmla="*/ 2192055 w 2192055"/>
              <a:gd name="connsiteY2" fmla="*/ 1934285 h 1934285"/>
              <a:gd name="connsiteX3" fmla="*/ 0 w 219205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055" h="1934285">
                <a:moveTo>
                  <a:pt x="0" y="0"/>
                </a:moveTo>
                <a:lnTo>
                  <a:pt x="2192055" y="0"/>
                </a:lnTo>
                <a:lnTo>
                  <a:pt x="219205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832BF798-2353-493B-A57C-22C38D620E4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996443" y="521350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0A3B80F8-8D2C-4CC7-B6C7-D4C2252DA3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36002" y="521350"/>
            <a:ext cx="2124189" cy="1934285"/>
          </a:xfrm>
          <a:custGeom>
            <a:avLst/>
            <a:gdLst>
              <a:gd name="connsiteX0" fmla="*/ 0 w 2124189"/>
              <a:gd name="connsiteY0" fmla="*/ 0 h 1934285"/>
              <a:gd name="connsiteX1" fmla="*/ 2124189 w 2124189"/>
              <a:gd name="connsiteY1" fmla="*/ 0 h 1934285"/>
              <a:gd name="connsiteX2" fmla="*/ 2124189 w 2124189"/>
              <a:gd name="connsiteY2" fmla="*/ 1934285 h 1934285"/>
              <a:gd name="connsiteX3" fmla="*/ 0 w 2124189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4189" h="1934285">
                <a:moveTo>
                  <a:pt x="0" y="0"/>
                </a:moveTo>
                <a:lnTo>
                  <a:pt x="2124189" y="0"/>
                </a:lnTo>
                <a:lnTo>
                  <a:pt x="2124189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94EC3B49-6F52-41F9-8EBE-9ADCEA9ACE3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188" y="521350"/>
            <a:ext cx="2225985" cy="1934285"/>
          </a:xfrm>
          <a:custGeom>
            <a:avLst/>
            <a:gdLst>
              <a:gd name="connsiteX0" fmla="*/ 0 w 2225985"/>
              <a:gd name="connsiteY0" fmla="*/ 0 h 1934285"/>
              <a:gd name="connsiteX1" fmla="*/ 2225985 w 2225985"/>
              <a:gd name="connsiteY1" fmla="*/ 0 h 1934285"/>
              <a:gd name="connsiteX2" fmla="*/ 2225985 w 2225985"/>
              <a:gd name="connsiteY2" fmla="*/ 1934285 h 1934285"/>
              <a:gd name="connsiteX3" fmla="*/ 0 w 222598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5985" h="1934285">
                <a:moveTo>
                  <a:pt x="0" y="0"/>
                </a:moveTo>
                <a:lnTo>
                  <a:pt x="2225985" y="0"/>
                </a:lnTo>
                <a:lnTo>
                  <a:pt x="222598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616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9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CC7D893-3391-45EF-A59F-68FF54C95B7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9360188" y="3140968"/>
            <a:ext cx="2225985" cy="1934285"/>
          </a:xfrm>
          <a:custGeom>
            <a:avLst/>
            <a:gdLst>
              <a:gd name="connsiteX0" fmla="*/ 0 w 2225985"/>
              <a:gd name="connsiteY0" fmla="*/ 0 h 1934285"/>
              <a:gd name="connsiteX1" fmla="*/ 2225985 w 2225985"/>
              <a:gd name="connsiteY1" fmla="*/ 0 h 1934285"/>
              <a:gd name="connsiteX2" fmla="*/ 2225985 w 2225985"/>
              <a:gd name="connsiteY2" fmla="*/ 1934285 h 1934285"/>
              <a:gd name="connsiteX3" fmla="*/ 0 w 222598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5985" h="1934285">
                <a:moveTo>
                  <a:pt x="0" y="0"/>
                </a:moveTo>
                <a:lnTo>
                  <a:pt x="2225985" y="0"/>
                </a:lnTo>
                <a:lnTo>
                  <a:pt x="222598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DC1EBBA3-222F-4DBC-BA86-BAF49224BD1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19122" y="3140968"/>
            <a:ext cx="2185266" cy="1934285"/>
          </a:xfrm>
          <a:custGeom>
            <a:avLst/>
            <a:gdLst>
              <a:gd name="connsiteX0" fmla="*/ 0 w 2185266"/>
              <a:gd name="connsiteY0" fmla="*/ 0 h 1934285"/>
              <a:gd name="connsiteX1" fmla="*/ 2185266 w 2185266"/>
              <a:gd name="connsiteY1" fmla="*/ 0 h 1934285"/>
              <a:gd name="connsiteX2" fmla="*/ 2185266 w 2185266"/>
              <a:gd name="connsiteY2" fmla="*/ 1934285 h 1934285"/>
              <a:gd name="connsiteX3" fmla="*/ 0 w 2185266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5266" h="1934285">
                <a:moveTo>
                  <a:pt x="0" y="0"/>
                </a:moveTo>
                <a:lnTo>
                  <a:pt x="2185266" y="0"/>
                </a:lnTo>
                <a:lnTo>
                  <a:pt x="2185266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46D5CE35-412F-4AA5-BE14-9FE7DFE90D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804389" y="3140968"/>
            <a:ext cx="2192055" cy="1934285"/>
          </a:xfrm>
          <a:custGeom>
            <a:avLst/>
            <a:gdLst>
              <a:gd name="connsiteX0" fmla="*/ 0 w 2192055"/>
              <a:gd name="connsiteY0" fmla="*/ 0 h 1934285"/>
              <a:gd name="connsiteX1" fmla="*/ 2192055 w 2192055"/>
              <a:gd name="connsiteY1" fmla="*/ 0 h 1934285"/>
              <a:gd name="connsiteX2" fmla="*/ 2192055 w 2192055"/>
              <a:gd name="connsiteY2" fmla="*/ 1934285 h 1934285"/>
              <a:gd name="connsiteX3" fmla="*/ 0 w 219205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055" h="1934285">
                <a:moveTo>
                  <a:pt x="0" y="0"/>
                </a:moveTo>
                <a:lnTo>
                  <a:pt x="2192055" y="0"/>
                </a:lnTo>
                <a:lnTo>
                  <a:pt x="219205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359F49F-63E9-4504-BD56-7D861276367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996443" y="3140968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05C1DE14-5895-45F1-AE30-FDC1114A9E8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236002" y="3140968"/>
            <a:ext cx="2124189" cy="1934285"/>
          </a:xfrm>
          <a:custGeom>
            <a:avLst/>
            <a:gdLst>
              <a:gd name="connsiteX0" fmla="*/ 0 w 2124189"/>
              <a:gd name="connsiteY0" fmla="*/ 0 h 1934285"/>
              <a:gd name="connsiteX1" fmla="*/ 2124189 w 2124189"/>
              <a:gd name="connsiteY1" fmla="*/ 0 h 1934285"/>
              <a:gd name="connsiteX2" fmla="*/ 2124189 w 2124189"/>
              <a:gd name="connsiteY2" fmla="*/ 1934285 h 1934285"/>
              <a:gd name="connsiteX3" fmla="*/ 0 w 2124189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4189" h="1934285">
                <a:moveTo>
                  <a:pt x="0" y="0"/>
                </a:moveTo>
                <a:lnTo>
                  <a:pt x="2124189" y="0"/>
                </a:lnTo>
                <a:lnTo>
                  <a:pt x="2124189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06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0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CC7D893-3391-45EF-A59F-68FF54C95B7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9360188" y="3140968"/>
            <a:ext cx="2225985" cy="1934285"/>
          </a:xfrm>
          <a:custGeom>
            <a:avLst/>
            <a:gdLst>
              <a:gd name="connsiteX0" fmla="*/ 0 w 2225985"/>
              <a:gd name="connsiteY0" fmla="*/ 0 h 1934285"/>
              <a:gd name="connsiteX1" fmla="*/ 2225985 w 2225985"/>
              <a:gd name="connsiteY1" fmla="*/ 0 h 1934285"/>
              <a:gd name="connsiteX2" fmla="*/ 2225985 w 2225985"/>
              <a:gd name="connsiteY2" fmla="*/ 1934285 h 1934285"/>
              <a:gd name="connsiteX3" fmla="*/ 0 w 2225985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5985" h="1934285">
                <a:moveTo>
                  <a:pt x="0" y="0"/>
                </a:moveTo>
                <a:lnTo>
                  <a:pt x="2225985" y="0"/>
                </a:lnTo>
                <a:lnTo>
                  <a:pt x="2225985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359F49F-63E9-4504-BD56-7D861276367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996443" y="3140968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05C1DE14-5895-45F1-AE30-FDC1114A9E8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236002" y="3140968"/>
            <a:ext cx="2124189" cy="1934285"/>
          </a:xfrm>
          <a:custGeom>
            <a:avLst/>
            <a:gdLst>
              <a:gd name="connsiteX0" fmla="*/ 0 w 2124189"/>
              <a:gd name="connsiteY0" fmla="*/ 0 h 1934285"/>
              <a:gd name="connsiteX1" fmla="*/ 2124189 w 2124189"/>
              <a:gd name="connsiteY1" fmla="*/ 0 h 1934285"/>
              <a:gd name="connsiteX2" fmla="*/ 2124189 w 2124189"/>
              <a:gd name="connsiteY2" fmla="*/ 1934285 h 1934285"/>
              <a:gd name="connsiteX3" fmla="*/ 0 w 2124189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4189" h="1934285">
                <a:moveTo>
                  <a:pt x="0" y="0"/>
                </a:moveTo>
                <a:lnTo>
                  <a:pt x="2124189" y="0"/>
                </a:lnTo>
                <a:lnTo>
                  <a:pt x="2124189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A755B3-0F50-4152-A9D5-6348043B7FC9}"/>
              </a:ext>
            </a:extLst>
          </p:cNvPr>
          <p:cNvSpPr/>
          <p:nvPr/>
        </p:nvSpPr>
        <p:spPr>
          <a:xfrm>
            <a:off x="-2233" y="0"/>
            <a:ext cx="4998675" cy="6858000"/>
          </a:xfrm>
          <a:prstGeom prst="rect">
            <a:avLst/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path path="rect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2968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1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A442435-C36B-4510-8873-B0EE9AE8BBB6}"/>
              </a:ext>
            </a:extLst>
          </p:cNvPr>
          <p:cNvSpPr/>
          <p:nvPr/>
        </p:nvSpPr>
        <p:spPr>
          <a:xfrm>
            <a:off x="7193325" y="0"/>
            <a:ext cx="4998675" cy="6858000"/>
          </a:xfrm>
          <a:prstGeom prst="rect">
            <a:avLst/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path path="rect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4B48ED0-7EEA-4406-B2DE-A3E56E1B2F63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953767" y="0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58F038A-8443-4C45-8FF8-6DEFE8158FCA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953767" y="1934285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7FE0DB9-BEF8-4E25-9857-7CFB9862445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953767" y="3874647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856B0DB-A573-4A0E-A769-3D5BA14072D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53767" y="5815009"/>
            <a:ext cx="2239558" cy="1934285"/>
          </a:xfrm>
          <a:custGeom>
            <a:avLst/>
            <a:gdLst>
              <a:gd name="connsiteX0" fmla="*/ 0 w 2239558"/>
              <a:gd name="connsiteY0" fmla="*/ 0 h 1934285"/>
              <a:gd name="connsiteX1" fmla="*/ 2239558 w 2239558"/>
              <a:gd name="connsiteY1" fmla="*/ 0 h 1934285"/>
              <a:gd name="connsiteX2" fmla="*/ 2239558 w 2239558"/>
              <a:gd name="connsiteY2" fmla="*/ 1934285 h 1934285"/>
              <a:gd name="connsiteX3" fmla="*/ 0 w 2239558"/>
              <a:gd name="connsiteY3" fmla="*/ 1934285 h 1934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558" h="1934285">
                <a:moveTo>
                  <a:pt x="0" y="0"/>
                </a:moveTo>
                <a:lnTo>
                  <a:pt x="2239558" y="0"/>
                </a:lnTo>
                <a:lnTo>
                  <a:pt x="2239558" y="1934285"/>
                </a:lnTo>
                <a:lnTo>
                  <a:pt x="0" y="193428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4838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2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C2E507D-BAA0-4CCE-BFC1-E522314509B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2132857"/>
            <a:ext cx="6724890" cy="3860988"/>
          </a:xfrm>
          <a:custGeom>
            <a:avLst/>
            <a:gdLst>
              <a:gd name="connsiteX0" fmla="*/ 0 w 6724890"/>
              <a:gd name="connsiteY0" fmla="*/ 0 h 3860988"/>
              <a:gd name="connsiteX1" fmla="*/ 6724890 w 6724890"/>
              <a:gd name="connsiteY1" fmla="*/ 0 h 3860988"/>
              <a:gd name="connsiteX2" fmla="*/ 6724890 w 6724890"/>
              <a:gd name="connsiteY2" fmla="*/ 3860988 h 3860988"/>
              <a:gd name="connsiteX3" fmla="*/ 0 w 6724890"/>
              <a:gd name="connsiteY3" fmla="*/ 3860988 h 386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24890" h="3860988">
                <a:moveTo>
                  <a:pt x="0" y="0"/>
                </a:moveTo>
                <a:lnTo>
                  <a:pt x="6724890" y="0"/>
                </a:lnTo>
                <a:lnTo>
                  <a:pt x="6724890" y="3860988"/>
                </a:lnTo>
                <a:lnTo>
                  <a:pt x="0" y="38609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5680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352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ou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48">
            <a:extLst>
              <a:ext uri="{FF2B5EF4-FFF2-40B4-BE49-F238E27FC236}">
                <a16:creationId xmlns:a16="http://schemas.microsoft.com/office/drawing/2014/main" id="{C6E48CAB-F1C0-4E71-9686-C02A967E92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56182" y="4014522"/>
            <a:ext cx="118211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35" name="Text Placeholder 50">
            <a:extLst>
              <a:ext uri="{FF2B5EF4-FFF2-40B4-BE49-F238E27FC236}">
                <a16:creationId xmlns:a16="http://schemas.microsoft.com/office/drawing/2014/main" id="{7C226081-D459-4A68-9B23-0C804E6A63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18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Text Placeholder 48">
            <a:extLst>
              <a:ext uri="{FF2B5EF4-FFF2-40B4-BE49-F238E27FC236}">
                <a16:creationId xmlns:a16="http://schemas.microsoft.com/office/drawing/2014/main" id="{C32AE455-05F0-44FA-98C4-73D9C60DF89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839103" y="4014522"/>
            <a:ext cx="1208897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C3FB663-073E-458E-A31A-B15112A0D37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839103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1332113-C9A3-4B1F-A973-C30104497DC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222024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CDAC2DE8-0B23-47D4-A121-018184C5D2B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222024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AE8613EE-32F0-4251-809B-6B9907E226C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04944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6E9683DA-61F6-48A0-9453-C03FB9794010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604944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53C09CD9-E6F6-4AA3-968A-491D1568E73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555230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4457D5F2-D7AE-44A9-847A-D20086BCCC22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555230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4FBE8211-41BE-41C2-B826-94FD55BC0AA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938151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18C75666-F3E0-4AD7-8C05-FEFFEAE1D10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7938151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66478F13-D9B8-4439-9B08-804CD6848EB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321072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08844405-957A-4970-A2B6-D161FED665FF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932107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6F067D31-AE61-48F0-A497-1908DC77F08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10703992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5B4A526A-A40E-4B7D-94EC-5FDCAD2EAD8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070399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67390-01C5-4A4E-AF7F-79E8DB2B2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5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melin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17093" y="974041"/>
            <a:ext cx="11157817" cy="231007"/>
          </a:xfrm>
          <a:prstGeom prst="rect">
            <a:avLst/>
          </a:prstGeom>
        </p:spPr>
        <p:txBody>
          <a:bodyPr wrap="none" lIns="0" tIns="0" rIns="0" bIns="0" anchor="ctr">
            <a:noAutofit/>
          </a:bodyPr>
          <a:lstStyle>
            <a:lvl1pPr marL="0" indent="0" algn="l">
              <a:buNone/>
              <a:defRPr sz="1467" b="0" baseline="0">
                <a:solidFill>
                  <a:schemeClr val="bg1">
                    <a:lumMod val="50000"/>
                  </a:schemeClr>
                </a:solidFill>
                <a:latin typeface="+mn-lt"/>
                <a:ea typeface="Roboto" panose="02000000000000000000" pitchFamily="2" charset="0"/>
              </a:defRPr>
            </a:lvl1pPr>
            <a:lvl2pPr marL="609570" indent="0">
              <a:buNone/>
              <a:defRPr sz="1600"/>
            </a:lvl2pPr>
            <a:lvl3pPr marL="1219139" indent="0">
              <a:buNone/>
              <a:defRPr sz="1333"/>
            </a:lvl3pPr>
            <a:lvl4pPr marL="1828709" indent="0">
              <a:buNone/>
              <a:defRPr sz="1200"/>
            </a:lvl4pPr>
            <a:lvl5pPr marL="2438278" indent="0">
              <a:buNone/>
              <a:defRPr sz="1200"/>
            </a:lvl5pPr>
            <a:lvl6pPr marL="3047848" indent="0">
              <a:buNone/>
              <a:defRPr sz="1200"/>
            </a:lvl6pPr>
            <a:lvl7pPr marL="3657417" indent="0">
              <a:buNone/>
              <a:defRPr sz="1200"/>
            </a:lvl7pPr>
            <a:lvl8pPr marL="4266987" indent="0">
              <a:buNone/>
              <a:defRPr sz="1200"/>
            </a:lvl8pPr>
            <a:lvl9pPr marL="4876557" indent="0">
              <a:buNone/>
              <a:defRPr sz="1200"/>
            </a:lvl9pPr>
          </a:lstStyle>
          <a:p>
            <a:pPr lvl="0"/>
            <a:r>
              <a:rPr lang="en-US"/>
              <a:t>CLICK TO EDITE SUBTITLE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517093" y="376816"/>
            <a:ext cx="11157817" cy="545945"/>
          </a:xfrm>
          <a:prstGeom prst="rect">
            <a:avLst/>
          </a:prstGeom>
        </p:spPr>
        <p:txBody>
          <a:bodyPr lIns="0" tIns="0" rIns="0" bIns="0" anchor="ctr"/>
          <a:lstStyle>
            <a:lvl1pPr algn="l">
              <a:defRPr sz="3467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7968694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rketing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17093" y="974041"/>
            <a:ext cx="11157817" cy="231007"/>
          </a:xfrm>
          <a:prstGeom prst="rect">
            <a:avLst/>
          </a:prstGeom>
        </p:spPr>
        <p:txBody>
          <a:bodyPr wrap="none" lIns="0" tIns="0" rIns="0" bIns="0" anchor="ctr">
            <a:noAutofit/>
          </a:bodyPr>
          <a:lstStyle>
            <a:lvl1pPr marL="0" indent="0" algn="l">
              <a:buNone/>
              <a:defRPr sz="1467" b="0" baseline="0">
                <a:solidFill>
                  <a:schemeClr val="bg1">
                    <a:lumMod val="50000"/>
                  </a:schemeClr>
                </a:solidFill>
                <a:latin typeface="+mn-lt"/>
                <a:ea typeface="Roboto" panose="02000000000000000000" pitchFamily="2" charset="0"/>
              </a:defRPr>
            </a:lvl1pPr>
            <a:lvl2pPr marL="609570" indent="0">
              <a:buNone/>
              <a:defRPr sz="1600"/>
            </a:lvl2pPr>
            <a:lvl3pPr marL="1219139" indent="0">
              <a:buNone/>
              <a:defRPr sz="1333"/>
            </a:lvl3pPr>
            <a:lvl4pPr marL="1828709" indent="0">
              <a:buNone/>
              <a:defRPr sz="1200"/>
            </a:lvl4pPr>
            <a:lvl5pPr marL="2438278" indent="0">
              <a:buNone/>
              <a:defRPr sz="1200"/>
            </a:lvl5pPr>
            <a:lvl6pPr marL="3047848" indent="0">
              <a:buNone/>
              <a:defRPr sz="1200"/>
            </a:lvl6pPr>
            <a:lvl7pPr marL="3657417" indent="0">
              <a:buNone/>
              <a:defRPr sz="1200"/>
            </a:lvl7pPr>
            <a:lvl8pPr marL="4266987" indent="0">
              <a:buNone/>
              <a:defRPr sz="1200"/>
            </a:lvl8pPr>
            <a:lvl9pPr marL="4876557" indent="0">
              <a:buNone/>
              <a:defRPr sz="1200"/>
            </a:lvl9pPr>
          </a:lstStyle>
          <a:p>
            <a:pPr lvl="0"/>
            <a:r>
              <a:rPr lang="en-US"/>
              <a:t>CLICK TO EDITE SUBTITLE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517093" y="376816"/>
            <a:ext cx="11157817" cy="545945"/>
          </a:xfrm>
          <a:prstGeom prst="rect">
            <a:avLst/>
          </a:prstGeom>
        </p:spPr>
        <p:txBody>
          <a:bodyPr lIns="0" tIns="0" rIns="0" bIns="0" anchor="ctr"/>
          <a:lstStyle>
            <a:lvl1pPr algn="l">
              <a:defRPr sz="3467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09597134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CB1D1-444E-F647-B6A6-9271B89D8A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7E1281-2C05-4448-B92B-D7227F115D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DAE57-8D28-0A4D-BA7D-DDA4494F5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E1283-71D3-3242-896D-5B9EF615D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7DDB9-7966-D24F-8485-370C79AE5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FDC1-010B-E241-9624-4AE05A605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501476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3_Full Image without Header &amp; Foo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>
            <a:extLst>
              <a:ext uri="{FF2B5EF4-FFF2-40B4-BE49-F238E27FC236}">
                <a16:creationId xmlns:a16="http://schemas.microsoft.com/office/drawing/2014/main" id="{7D51D9D6-BC12-4B96-BA06-9AD27B4C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</p:spPr>
        <p:txBody>
          <a:bodyPr/>
          <a:lstStyle>
            <a:lvl1pPr>
              <a:defRPr sz="2800">
                <a:latin typeface="Raleway Black" panose="020B0A030301010600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58678BE3-FB6F-489E-B5F6-203E055B11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983148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F51FFFE2-B1CF-4986-8C98-374905A464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654242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634331C-0796-46AC-BE60-723AF4073AD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325336" y="2393683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F15CD068-6A2C-4F1B-9C02-0730C8D5F5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336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73F0D947-4796-47F7-A1E8-400785555A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4242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BF7D3B3-75E8-4682-8204-3D53748844B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983148" y="4704715"/>
            <a:ext cx="883516" cy="883516"/>
          </a:xfrm>
          <a:custGeom>
            <a:avLst/>
            <a:gdLst>
              <a:gd name="connsiteX0" fmla="*/ 441758 w 883516"/>
              <a:gd name="connsiteY0" fmla="*/ 0 h 883516"/>
              <a:gd name="connsiteX1" fmla="*/ 883516 w 883516"/>
              <a:gd name="connsiteY1" fmla="*/ 441758 h 883516"/>
              <a:gd name="connsiteX2" fmla="*/ 441758 w 883516"/>
              <a:gd name="connsiteY2" fmla="*/ 883516 h 883516"/>
              <a:gd name="connsiteX3" fmla="*/ 0 w 883516"/>
              <a:gd name="connsiteY3" fmla="*/ 441758 h 883516"/>
              <a:gd name="connsiteX4" fmla="*/ 441758 w 883516"/>
              <a:gd name="connsiteY4" fmla="*/ 0 h 883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3516" h="883516">
                <a:moveTo>
                  <a:pt x="441758" y="0"/>
                </a:moveTo>
                <a:cubicBezTo>
                  <a:pt x="685734" y="0"/>
                  <a:pt x="883516" y="197782"/>
                  <a:pt x="883516" y="441758"/>
                </a:cubicBezTo>
                <a:cubicBezTo>
                  <a:pt x="883516" y="685734"/>
                  <a:pt x="685734" y="883516"/>
                  <a:pt x="441758" y="883516"/>
                </a:cubicBezTo>
                <a:cubicBezTo>
                  <a:pt x="197782" y="883516"/>
                  <a:pt x="0" y="685734"/>
                  <a:pt x="0" y="441758"/>
                </a:cubicBezTo>
                <a:cubicBezTo>
                  <a:pt x="0" y="197782"/>
                  <a:pt x="197782" y="0"/>
                  <a:pt x="44175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2134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38.xml"/><Relationship Id="rId21" Type="http://schemas.openxmlformats.org/officeDocument/2006/relationships/slideLayout" Target="../slideLayouts/slideLayout33.xml"/><Relationship Id="rId42" Type="http://schemas.openxmlformats.org/officeDocument/2006/relationships/slideLayout" Target="../slideLayouts/slideLayout54.xml"/><Relationship Id="rId47" Type="http://schemas.openxmlformats.org/officeDocument/2006/relationships/slideLayout" Target="../slideLayouts/slideLayout59.xml"/><Relationship Id="rId63" Type="http://schemas.openxmlformats.org/officeDocument/2006/relationships/slideLayout" Target="../slideLayouts/slideLayout75.xml"/><Relationship Id="rId68" Type="http://schemas.openxmlformats.org/officeDocument/2006/relationships/slideLayout" Target="../slideLayouts/slideLayout80.xml"/><Relationship Id="rId84" Type="http://schemas.openxmlformats.org/officeDocument/2006/relationships/slideLayout" Target="../slideLayouts/slideLayout96.xml"/><Relationship Id="rId89" Type="http://schemas.openxmlformats.org/officeDocument/2006/relationships/slideLayout" Target="../slideLayouts/slideLayout101.xml"/><Relationship Id="rId112" Type="http://schemas.openxmlformats.org/officeDocument/2006/relationships/theme" Target="../theme/theme2.xml"/><Relationship Id="rId16" Type="http://schemas.openxmlformats.org/officeDocument/2006/relationships/slideLayout" Target="../slideLayouts/slideLayout28.xml"/><Relationship Id="rId107" Type="http://schemas.openxmlformats.org/officeDocument/2006/relationships/slideLayout" Target="../slideLayouts/slideLayout119.xml"/><Relationship Id="rId11" Type="http://schemas.openxmlformats.org/officeDocument/2006/relationships/slideLayout" Target="../slideLayouts/slideLayout23.xml"/><Relationship Id="rId32" Type="http://schemas.openxmlformats.org/officeDocument/2006/relationships/slideLayout" Target="../slideLayouts/slideLayout44.xml"/><Relationship Id="rId37" Type="http://schemas.openxmlformats.org/officeDocument/2006/relationships/slideLayout" Target="../slideLayouts/slideLayout49.xml"/><Relationship Id="rId53" Type="http://schemas.openxmlformats.org/officeDocument/2006/relationships/slideLayout" Target="../slideLayouts/slideLayout65.xml"/><Relationship Id="rId58" Type="http://schemas.openxmlformats.org/officeDocument/2006/relationships/slideLayout" Target="../slideLayouts/slideLayout70.xml"/><Relationship Id="rId74" Type="http://schemas.openxmlformats.org/officeDocument/2006/relationships/slideLayout" Target="../slideLayouts/slideLayout86.xml"/><Relationship Id="rId79" Type="http://schemas.openxmlformats.org/officeDocument/2006/relationships/slideLayout" Target="../slideLayouts/slideLayout91.xml"/><Relationship Id="rId102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7.xml"/><Relationship Id="rId90" Type="http://schemas.openxmlformats.org/officeDocument/2006/relationships/slideLayout" Target="../slideLayouts/slideLayout102.xml"/><Relationship Id="rId95" Type="http://schemas.openxmlformats.org/officeDocument/2006/relationships/slideLayout" Target="../slideLayouts/slideLayout107.xml"/><Relationship Id="rId22" Type="http://schemas.openxmlformats.org/officeDocument/2006/relationships/slideLayout" Target="../slideLayouts/slideLayout34.xml"/><Relationship Id="rId27" Type="http://schemas.openxmlformats.org/officeDocument/2006/relationships/slideLayout" Target="../slideLayouts/slideLayout39.xml"/><Relationship Id="rId43" Type="http://schemas.openxmlformats.org/officeDocument/2006/relationships/slideLayout" Target="../slideLayouts/slideLayout55.xml"/><Relationship Id="rId48" Type="http://schemas.openxmlformats.org/officeDocument/2006/relationships/slideLayout" Target="../slideLayouts/slideLayout60.xml"/><Relationship Id="rId64" Type="http://schemas.openxmlformats.org/officeDocument/2006/relationships/slideLayout" Target="../slideLayouts/slideLayout76.xml"/><Relationship Id="rId69" Type="http://schemas.openxmlformats.org/officeDocument/2006/relationships/slideLayout" Target="../slideLayouts/slideLayout81.xml"/><Relationship Id="rId80" Type="http://schemas.openxmlformats.org/officeDocument/2006/relationships/slideLayout" Target="../slideLayouts/slideLayout92.xml"/><Relationship Id="rId85" Type="http://schemas.openxmlformats.org/officeDocument/2006/relationships/slideLayout" Target="../slideLayouts/slideLayout97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33" Type="http://schemas.openxmlformats.org/officeDocument/2006/relationships/slideLayout" Target="../slideLayouts/slideLayout45.xml"/><Relationship Id="rId38" Type="http://schemas.openxmlformats.org/officeDocument/2006/relationships/slideLayout" Target="../slideLayouts/slideLayout50.xml"/><Relationship Id="rId59" Type="http://schemas.openxmlformats.org/officeDocument/2006/relationships/slideLayout" Target="../slideLayouts/slideLayout71.xml"/><Relationship Id="rId103" Type="http://schemas.openxmlformats.org/officeDocument/2006/relationships/slideLayout" Target="../slideLayouts/slideLayout115.xml"/><Relationship Id="rId108" Type="http://schemas.openxmlformats.org/officeDocument/2006/relationships/slideLayout" Target="../slideLayouts/slideLayout120.xml"/><Relationship Id="rId54" Type="http://schemas.openxmlformats.org/officeDocument/2006/relationships/slideLayout" Target="../slideLayouts/slideLayout66.xml"/><Relationship Id="rId70" Type="http://schemas.openxmlformats.org/officeDocument/2006/relationships/slideLayout" Target="../slideLayouts/slideLayout82.xml"/><Relationship Id="rId75" Type="http://schemas.openxmlformats.org/officeDocument/2006/relationships/slideLayout" Target="../slideLayouts/slideLayout87.xml"/><Relationship Id="rId91" Type="http://schemas.openxmlformats.org/officeDocument/2006/relationships/slideLayout" Target="../slideLayouts/slideLayout103.xml"/><Relationship Id="rId96" Type="http://schemas.openxmlformats.org/officeDocument/2006/relationships/slideLayout" Target="../slideLayouts/slideLayout10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7.xml"/><Relationship Id="rId23" Type="http://schemas.openxmlformats.org/officeDocument/2006/relationships/slideLayout" Target="../slideLayouts/slideLayout35.xml"/><Relationship Id="rId28" Type="http://schemas.openxmlformats.org/officeDocument/2006/relationships/slideLayout" Target="../slideLayouts/slideLayout40.xml"/><Relationship Id="rId36" Type="http://schemas.openxmlformats.org/officeDocument/2006/relationships/slideLayout" Target="../slideLayouts/slideLayout48.xml"/><Relationship Id="rId49" Type="http://schemas.openxmlformats.org/officeDocument/2006/relationships/slideLayout" Target="../slideLayouts/slideLayout61.xml"/><Relationship Id="rId57" Type="http://schemas.openxmlformats.org/officeDocument/2006/relationships/slideLayout" Target="../slideLayouts/slideLayout69.xml"/><Relationship Id="rId106" Type="http://schemas.openxmlformats.org/officeDocument/2006/relationships/slideLayout" Target="../slideLayouts/slideLayout118.xml"/><Relationship Id="rId10" Type="http://schemas.openxmlformats.org/officeDocument/2006/relationships/slideLayout" Target="../slideLayouts/slideLayout22.xml"/><Relationship Id="rId31" Type="http://schemas.openxmlformats.org/officeDocument/2006/relationships/slideLayout" Target="../slideLayouts/slideLayout43.xml"/><Relationship Id="rId44" Type="http://schemas.openxmlformats.org/officeDocument/2006/relationships/slideLayout" Target="../slideLayouts/slideLayout56.xml"/><Relationship Id="rId52" Type="http://schemas.openxmlformats.org/officeDocument/2006/relationships/slideLayout" Target="../slideLayouts/slideLayout64.xml"/><Relationship Id="rId60" Type="http://schemas.openxmlformats.org/officeDocument/2006/relationships/slideLayout" Target="../slideLayouts/slideLayout72.xml"/><Relationship Id="rId65" Type="http://schemas.openxmlformats.org/officeDocument/2006/relationships/slideLayout" Target="../slideLayouts/slideLayout77.xml"/><Relationship Id="rId73" Type="http://schemas.openxmlformats.org/officeDocument/2006/relationships/slideLayout" Target="../slideLayouts/slideLayout85.xml"/><Relationship Id="rId78" Type="http://schemas.openxmlformats.org/officeDocument/2006/relationships/slideLayout" Target="../slideLayouts/slideLayout90.xml"/><Relationship Id="rId81" Type="http://schemas.openxmlformats.org/officeDocument/2006/relationships/slideLayout" Target="../slideLayouts/slideLayout93.xml"/><Relationship Id="rId86" Type="http://schemas.openxmlformats.org/officeDocument/2006/relationships/slideLayout" Target="../slideLayouts/slideLayout98.xml"/><Relationship Id="rId94" Type="http://schemas.openxmlformats.org/officeDocument/2006/relationships/slideLayout" Target="../slideLayouts/slideLayout106.xml"/><Relationship Id="rId99" Type="http://schemas.openxmlformats.org/officeDocument/2006/relationships/slideLayout" Target="../slideLayouts/slideLayout111.xml"/><Relationship Id="rId101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9" Type="http://schemas.openxmlformats.org/officeDocument/2006/relationships/slideLayout" Target="../slideLayouts/slideLayout51.xml"/><Relationship Id="rId109" Type="http://schemas.openxmlformats.org/officeDocument/2006/relationships/slideLayout" Target="../slideLayouts/slideLayout121.xml"/><Relationship Id="rId34" Type="http://schemas.openxmlformats.org/officeDocument/2006/relationships/slideLayout" Target="../slideLayouts/slideLayout46.xml"/><Relationship Id="rId50" Type="http://schemas.openxmlformats.org/officeDocument/2006/relationships/slideLayout" Target="../slideLayouts/slideLayout62.xml"/><Relationship Id="rId55" Type="http://schemas.openxmlformats.org/officeDocument/2006/relationships/slideLayout" Target="../slideLayouts/slideLayout67.xml"/><Relationship Id="rId76" Type="http://schemas.openxmlformats.org/officeDocument/2006/relationships/slideLayout" Target="../slideLayouts/slideLayout88.xml"/><Relationship Id="rId97" Type="http://schemas.openxmlformats.org/officeDocument/2006/relationships/slideLayout" Target="../slideLayouts/slideLayout109.xml"/><Relationship Id="rId104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9.xml"/><Relationship Id="rId71" Type="http://schemas.openxmlformats.org/officeDocument/2006/relationships/slideLayout" Target="../slideLayouts/slideLayout83.xml"/><Relationship Id="rId92" Type="http://schemas.openxmlformats.org/officeDocument/2006/relationships/slideLayout" Target="../slideLayouts/slideLayout104.xml"/><Relationship Id="rId2" Type="http://schemas.openxmlformats.org/officeDocument/2006/relationships/slideLayout" Target="../slideLayouts/slideLayout14.xml"/><Relationship Id="rId29" Type="http://schemas.openxmlformats.org/officeDocument/2006/relationships/slideLayout" Target="../slideLayouts/slideLayout41.xml"/><Relationship Id="rId24" Type="http://schemas.openxmlformats.org/officeDocument/2006/relationships/slideLayout" Target="../slideLayouts/slideLayout36.xml"/><Relationship Id="rId40" Type="http://schemas.openxmlformats.org/officeDocument/2006/relationships/slideLayout" Target="../slideLayouts/slideLayout52.xml"/><Relationship Id="rId45" Type="http://schemas.openxmlformats.org/officeDocument/2006/relationships/slideLayout" Target="../slideLayouts/slideLayout57.xml"/><Relationship Id="rId66" Type="http://schemas.openxmlformats.org/officeDocument/2006/relationships/slideLayout" Target="../slideLayouts/slideLayout78.xml"/><Relationship Id="rId87" Type="http://schemas.openxmlformats.org/officeDocument/2006/relationships/slideLayout" Target="../slideLayouts/slideLayout99.xml"/><Relationship Id="rId110" Type="http://schemas.openxmlformats.org/officeDocument/2006/relationships/slideLayout" Target="../slideLayouts/slideLayout122.xml"/><Relationship Id="rId61" Type="http://schemas.openxmlformats.org/officeDocument/2006/relationships/slideLayout" Target="../slideLayouts/slideLayout73.xml"/><Relationship Id="rId82" Type="http://schemas.openxmlformats.org/officeDocument/2006/relationships/slideLayout" Target="../slideLayouts/slideLayout94.xml"/><Relationship Id="rId1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26.xml"/><Relationship Id="rId30" Type="http://schemas.openxmlformats.org/officeDocument/2006/relationships/slideLayout" Target="../slideLayouts/slideLayout42.xml"/><Relationship Id="rId35" Type="http://schemas.openxmlformats.org/officeDocument/2006/relationships/slideLayout" Target="../slideLayouts/slideLayout47.xml"/><Relationship Id="rId56" Type="http://schemas.openxmlformats.org/officeDocument/2006/relationships/slideLayout" Target="../slideLayouts/slideLayout68.xml"/><Relationship Id="rId77" Type="http://schemas.openxmlformats.org/officeDocument/2006/relationships/slideLayout" Target="../slideLayouts/slideLayout89.xml"/><Relationship Id="rId100" Type="http://schemas.openxmlformats.org/officeDocument/2006/relationships/slideLayout" Target="../slideLayouts/slideLayout112.xml"/><Relationship Id="rId105" Type="http://schemas.openxmlformats.org/officeDocument/2006/relationships/slideLayout" Target="../slideLayouts/slideLayout117.xml"/><Relationship Id="rId8" Type="http://schemas.openxmlformats.org/officeDocument/2006/relationships/slideLayout" Target="../slideLayouts/slideLayout20.xml"/><Relationship Id="rId51" Type="http://schemas.openxmlformats.org/officeDocument/2006/relationships/slideLayout" Target="../slideLayouts/slideLayout63.xml"/><Relationship Id="rId72" Type="http://schemas.openxmlformats.org/officeDocument/2006/relationships/slideLayout" Target="../slideLayouts/slideLayout84.xml"/><Relationship Id="rId93" Type="http://schemas.openxmlformats.org/officeDocument/2006/relationships/slideLayout" Target="../slideLayouts/slideLayout105.xml"/><Relationship Id="rId98" Type="http://schemas.openxmlformats.org/officeDocument/2006/relationships/slideLayout" Target="../slideLayouts/slideLayout110.xml"/><Relationship Id="rId3" Type="http://schemas.openxmlformats.org/officeDocument/2006/relationships/slideLayout" Target="../slideLayouts/slideLayout15.xml"/><Relationship Id="rId25" Type="http://schemas.openxmlformats.org/officeDocument/2006/relationships/slideLayout" Target="../slideLayouts/slideLayout37.xml"/><Relationship Id="rId46" Type="http://schemas.openxmlformats.org/officeDocument/2006/relationships/slideLayout" Target="../slideLayouts/slideLayout58.xml"/><Relationship Id="rId67" Type="http://schemas.openxmlformats.org/officeDocument/2006/relationships/slideLayout" Target="../slideLayouts/slideLayout79.xml"/><Relationship Id="rId20" Type="http://schemas.openxmlformats.org/officeDocument/2006/relationships/slideLayout" Target="../slideLayouts/slideLayout32.xml"/><Relationship Id="rId41" Type="http://schemas.openxmlformats.org/officeDocument/2006/relationships/slideLayout" Target="../slideLayouts/slideLayout53.xml"/><Relationship Id="rId62" Type="http://schemas.openxmlformats.org/officeDocument/2006/relationships/slideLayout" Target="../slideLayouts/slideLayout74.xml"/><Relationship Id="rId83" Type="http://schemas.openxmlformats.org/officeDocument/2006/relationships/slideLayout" Target="../slideLayouts/slideLayout95.xml"/><Relationship Id="rId88" Type="http://schemas.openxmlformats.org/officeDocument/2006/relationships/slideLayout" Target="../slideLayouts/slideLayout100.xml"/><Relationship Id="rId111" Type="http://schemas.openxmlformats.org/officeDocument/2006/relationships/slideLayout" Target="../slideLayouts/slideLayout1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6B75024F-8A4E-475D-99F8-07373FF9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527905"/>
            <a:ext cx="10922000" cy="5027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99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1" r:id="rId18"/>
    <p:sldLayoutId id="2147483692" r:id="rId19"/>
    <p:sldLayoutId id="2147483693" r:id="rId20"/>
    <p:sldLayoutId id="2147483694" r:id="rId21"/>
    <p:sldLayoutId id="2147483695" r:id="rId22"/>
    <p:sldLayoutId id="2147483696" r:id="rId23"/>
    <p:sldLayoutId id="2147483697" r:id="rId24"/>
    <p:sldLayoutId id="2147483698" r:id="rId25"/>
    <p:sldLayoutId id="2147483699" r:id="rId26"/>
    <p:sldLayoutId id="2147483700" r:id="rId27"/>
    <p:sldLayoutId id="2147483701" r:id="rId28"/>
    <p:sldLayoutId id="2147483702" r:id="rId29"/>
    <p:sldLayoutId id="2147483703" r:id="rId30"/>
    <p:sldLayoutId id="2147483704" r:id="rId31"/>
    <p:sldLayoutId id="2147483705" r:id="rId32"/>
    <p:sldLayoutId id="2147483706" r:id="rId33"/>
    <p:sldLayoutId id="2147483707" r:id="rId34"/>
    <p:sldLayoutId id="2147483708" r:id="rId35"/>
    <p:sldLayoutId id="2147483709" r:id="rId36"/>
    <p:sldLayoutId id="2147483710" r:id="rId37"/>
    <p:sldLayoutId id="2147483711" r:id="rId38"/>
    <p:sldLayoutId id="2147483712" r:id="rId39"/>
    <p:sldLayoutId id="2147483713" r:id="rId40"/>
    <p:sldLayoutId id="2147483714" r:id="rId41"/>
    <p:sldLayoutId id="2147483715" r:id="rId42"/>
    <p:sldLayoutId id="2147483716" r:id="rId43"/>
    <p:sldLayoutId id="2147483717" r:id="rId44"/>
    <p:sldLayoutId id="2147483718" r:id="rId45"/>
    <p:sldLayoutId id="2147483719" r:id="rId46"/>
    <p:sldLayoutId id="2147483720" r:id="rId47"/>
    <p:sldLayoutId id="2147483721" r:id="rId48"/>
    <p:sldLayoutId id="2147483722" r:id="rId49"/>
    <p:sldLayoutId id="2147483723" r:id="rId50"/>
    <p:sldLayoutId id="2147483724" r:id="rId51"/>
    <p:sldLayoutId id="2147483725" r:id="rId52"/>
    <p:sldLayoutId id="2147483726" r:id="rId53"/>
    <p:sldLayoutId id="2147483727" r:id="rId54"/>
    <p:sldLayoutId id="2147483728" r:id="rId55"/>
    <p:sldLayoutId id="2147483729" r:id="rId56"/>
    <p:sldLayoutId id="2147483730" r:id="rId57"/>
    <p:sldLayoutId id="2147483731" r:id="rId58"/>
    <p:sldLayoutId id="2147483732" r:id="rId59"/>
    <p:sldLayoutId id="2147483733" r:id="rId60"/>
    <p:sldLayoutId id="2147483734" r:id="rId61"/>
    <p:sldLayoutId id="2147483735" r:id="rId62"/>
    <p:sldLayoutId id="2147483736" r:id="rId63"/>
    <p:sldLayoutId id="2147483737" r:id="rId64"/>
    <p:sldLayoutId id="2147483738" r:id="rId65"/>
    <p:sldLayoutId id="2147483739" r:id="rId66"/>
    <p:sldLayoutId id="2147483740" r:id="rId67"/>
    <p:sldLayoutId id="2147483741" r:id="rId68"/>
    <p:sldLayoutId id="2147483742" r:id="rId69"/>
    <p:sldLayoutId id="2147483743" r:id="rId70"/>
    <p:sldLayoutId id="2147483744" r:id="rId71"/>
    <p:sldLayoutId id="2147483745" r:id="rId72"/>
    <p:sldLayoutId id="2147483746" r:id="rId73"/>
    <p:sldLayoutId id="2147483747" r:id="rId74"/>
    <p:sldLayoutId id="2147483748" r:id="rId75"/>
    <p:sldLayoutId id="2147483749" r:id="rId76"/>
    <p:sldLayoutId id="2147483750" r:id="rId77"/>
    <p:sldLayoutId id="2147483751" r:id="rId78"/>
    <p:sldLayoutId id="2147483752" r:id="rId79"/>
    <p:sldLayoutId id="2147483753" r:id="rId80"/>
    <p:sldLayoutId id="2147483754" r:id="rId81"/>
    <p:sldLayoutId id="2147483755" r:id="rId82"/>
    <p:sldLayoutId id="2147483756" r:id="rId83"/>
    <p:sldLayoutId id="2147483757" r:id="rId84"/>
    <p:sldLayoutId id="2147483758" r:id="rId85"/>
    <p:sldLayoutId id="2147483759" r:id="rId86"/>
    <p:sldLayoutId id="2147483760" r:id="rId87"/>
    <p:sldLayoutId id="2147483761" r:id="rId88"/>
    <p:sldLayoutId id="2147483762" r:id="rId89"/>
    <p:sldLayoutId id="2147483763" r:id="rId90"/>
    <p:sldLayoutId id="2147483764" r:id="rId91"/>
    <p:sldLayoutId id="2147483765" r:id="rId92"/>
    <p:sldLayoutId id="2147483766" r:id="rId93"/>
    <p:sldLayoutId id="2147483767" r:id="rId94"/>
    <p:sldLayoutId id="2147483768" r:id="rId95"/>
    <p:sldLayoutId id="2147483769" r:id="rId96"/>
    <p:sldLayoutId id="2147483770" r:id="rId97"/>
    <p:sldLayoutId id="2147483771" r:id="rId98"/>
    <p:sldLayoutId id="2147483772" r:id="rId99"/>
    <p:sldLayoutId id="2147483773" r:id="rId100"/>
    <p:sldLayoutId id="2147483774" r:id="rId101"/>
    <p:sldLayoutId id="2147483775" r:id="rId102"/>
    <p:sldLayoutId id="2147483776" r:id="rId103"/>
    <p:sldLayoutId id="2147483777" r:id="rId104"/>
    <p:sldLayoutId id="2147483778" r:id="rId105"/>
    <p:sldLayoutId id="2147483779" r:id="rId106"/>
    <p:sldLayoutId id="2147483780" r:id="rId107"/>
    <p:sldLayoutId id="2147483781" r:id="rId108"/>
    <p:sldLayoutId id="2147483782" r:id="rId109"/>
    <p:sldLayoutId id="2147483783" r:id="rId110"/>
    <p:sldLayoutId id="2147483784" r:id="rId1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Raleway Black" panose="020B0A03030101060003" pitchFamily="34" charset="0"/>
          <a:ea typeface="+mj-ea"/>
          <a:cs typeface="+mj-cs"/>
        </a:defRPr>
      </a:lvl1pPr>
    </p:titleStyle>
    <p:bodyStyle>
      <a:lvl1pPr marL="0" indent="0" algn="ctr" defTabSz="914400" rtl="0" eaLnBrk="1" latinLnBrk="0" hangingPunct="1">
        <a:lnSpc>
          <a:spcPct val="90000"/>
        </a:lnSpc>
        <a:spcBef>
          <a:spcPts val="1000"/>
        </a:spcBef>
        <a:buFontTx/>
        <a:buNone/>
        <a:defRPr sz="1700" kern="1200">
          <a:solidFill>
            <a:schemeClr val="tx1"/>
          </a:solidFill>
          <a:latin typeface="Raleway" panose="020B0503030101060003" pitchFamily="34" charset="0"/>
          <a:ea typeface="+mn-ea"/>
          <a:cs typeface="+mn-cs"/>
        </a:defRPr>
      </a:lvl1pPr>
      <a:lvl2pPr marL="685800" indent="-228600" algn="ctr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ctr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ctr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ctr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png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0.png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1.png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5.png"/><Relationship Id="rId4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6.png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BD1C2C1-E2AB-71E7-8BD1-9AEF20FDB72E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92534369-0FEF-5A7A-4327-C8C9CCB42A30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5F351449-A60A-38CB-E81E-DC77268E9971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31DA3AD5-A7F5-793B-1F4A-20DA0F68E178}"/>
              </a:ext>
            </a:extLst>
          </p:cNvPr>
          <p:cNvSpPr txBox="1">
            <a:spLocks/>
          </p:cNvSpPr>
          <p:nvPr/>
        </p:nvSpPr>
        <p:spPr>
          <a:xfrm>
            <a:off x="1033173" y="4525147"/>
            <a:ext cx="7004037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US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Intercept Outcomes Tool </a:t>
            </a:r>
            <a:endParaRPr lang="en-AU" dirty="0">
              <a:solidFill>
                <a:srgbClr val="CBDB2A"/>
              </a:solidFill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730AB92-800B-17E4-2505-AD7C8D23FCC0}"/>
              </a:ext>
            </a:extLst>
          </p:cNvPr>
          <p:cNvSpPr txBox="1">
            <a:spLocks/>
          </p:cNvSpPr>
          <p:nvPr/>
        </p:nvSpPr>
        <p:spPr>
          <a:xfrm>
            <a:off x="1033172" y="5103662"/>
            <a:ext cx="7004037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US" sz="2800" b="0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Operator Regulatory Performance Program</a:t>
            </a:r>
            <a:endParaRPr lang="en-AU" sz="2800" b="0" dirty="0">
              <a:solidFill>
                <a:srgbClr val="CBDB2A"/>
              </a:solidFill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2721E19-DF68-AF36-CE8F-8C5A763859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777" y="3479567"/>
            <a:ext cx="3420000" cy="58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948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1B465A-F775-937A-2F80-85F70CCC0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A2602CC-9EB1-0E4B-7699-F151D53F34BC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16258B40-D102-B797-8A87-E9CF817DE91C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3833ECDD-F55B-A338-569C-BC88E937E4A3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683ADEB0-B709-000C-319A-50ECE61B5CFF}"/>
              </a:ext>
            </a:extLst>
          </p:cNvPr>
          <p:cNvSpPr txBox="1">
            <a:spLocks/>
          </p:cNvSpPr>
          <p:nvPr/>
        </p:nvSpPr>
        <p:spPr>
          <a:xfrm>
            <a:off x="1317266" y="1519848"/>
            <a:ext cx="298408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Contents</a:t>
            </a:r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88E7B482-6683-BE45-AF5F-74ADFF2B80F0}"/>
              </a:ext>
            </a:extLst>
          </p:cNvPr>
          <p:cNvSpPr txBox="1">
            <a:spLocks/>
          </p:cNvSpPr>
          <p:nvPr/>
        </p:nvSpPr>
        <p:spPr>
          <a:xfrm>
            <a:off x="1317264" y="3320208"/>
            <a:ext cx="6174206" cy="2160000"/>
          </a:xfr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24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+mj-lt"/>
              <a:buAutoNum type="arabicPeriod"/>
            </a:pPr>
            <a:r>
              <a:rPr lang="pt-BR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What is the Intercept Outcomes Tool?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AU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and where do I access the tool?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AU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authorise other users to view the tool?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AU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AU" sz="20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What you can see and why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8F284D-E276-30A9-1B7A-136B78BEC5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98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7AC7D6-7D5C-7438-768D-B5D18C6C3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5AF348B-E467-BD4F-25D0-607DEECD5215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FB224B37-DD57-CCD4-7C8B-23FD319A829A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E9DB69D1-D198-A505-5E5A-3B613D561FD3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F2D9BDC9-DB5D-3EB1-23EF-A12681269A85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6096000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What is the Intercept Outcomes Tool?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350400-2425-A64A-16A1-5D20E1C40BA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704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A8F0E261-52CC-4C05-860F-CC5C4BBE5A5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885B1157-677E-4E4A-ABC2-03435BF12A73}"/>
              </a:ext>
            </a:extLst>
          </p:cNvPr>
          <p:cNvSpPr txBox="1">
            <a:spLocks/>
          </p:cNvSpPr>
          <p:nvPr/>
        </p:nvSpPr>
        <p:spPr>
          <a:xfrm>
            <a:off x="593937" y="2408402"/>
            <a:ext cx="10786487" cy="29276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Building on the current Compliance Module – Vehicle Defects, this tool expands the level of insight available to operators regarding their fleet performance.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feature brings all fleet intercept information into one central, easy-to-access location.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tool offers industry access to all NHVR-conducted intercepts and their outcomes, helping operators self-manage compliance, identify trends, and meet their HVNL obligations.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As part of a staged rollout, this tool is currently available to NHVAS operators. Release to all of industry is planned for a later date in 2026.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3F5240-3F23-02DA-3D52-AFCB9639FA0B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8EC3901B-DF6D-C302-EB01-E467F986D84A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algn="l"/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What is the Intercept Outcomes Tool?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8A67E2-28BF-9638-A86F-38CA96E17FB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651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7E75CC-20FE-E70C-15D8-FA018464F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2FBC675-A448-C2E0-0B66-1F38A15F78DF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E1C957F1-4D16-7228-30E9-C2CBB17A7AF2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F3F37FFB-FFFA-C05A-E3AF-06201B8BB544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149B56C0-9F55-4E1E-B836-DFDA26E7CC8E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6096000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How do I access the tool?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538451-663E-F084-75BC-E61B22561A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508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F38EB-8B2A-5D52-53C8-21645BDFB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2643B5AF-B466-DCF0-2076-FDE7D2EFB15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DFC3D75-3430-7619-5EE1-F60C395E907E}"/>
              </a:ext>
            </a:extLst>
          </p:cNvPr>
          <p:cNvSpPr txBox="1">
            <a:spLocks/>
          </p:cNvSpPr>
          <p:nvPr/>
        </p:nvSpPr>
        <p:spPr>
          <a:xfrm>
            <a:off x="593937" y="2181628"/>
            <a:ext cx="10786487" cy="404290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Access is limited to operators with an active NHVR Go account.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Users must verify their identity.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Vehicle registrations must be linked to the account.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Only Administrator users can authorise others to view the tool.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Users must be authorised by an Administrator to access the tool. </a:t>
            </a:r>
          </a:p>
          <a:p>
            <a:pPr marL="342900" indent="-342900"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buFont typeface="+mj-lt"/>
              <a:buAutoNum type="arabicPeriod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tool can be accessed via NHVR Go.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endParaRPr lang="en-AU" sz="16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Each of these items is explored in more detail.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E6DA23-E509-A211-BE98-E24305B0F65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A887A49E-EFB1-EBB3-CA87-F9F80905BC6C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algn="l"/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access the tool?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113B9A-BDAB-6869-3B79-02B8D4B2AC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37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655E25-BA51-DB21-5D15-2F88E9759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2A354AD-36D7-74C2-3A52-5CFCCCC2CE3A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222C87DF-6C6F-8861-0B09-022C12178731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40AB0408-7FCC-BEA9-0FA4-494095718754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73CD9EB1-E748-389F-4248-4074B75F5AC5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6430706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Do I have an active NHVR Go account?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C2A9B-F717-E3E2-AF7C-0C18BE6935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777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9ACB7-58A9-B61B-039E-07ACAB734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832862EF-0239-3D2F-0649-ED6ED6DFD35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25740E4-B0EB-79F3-B150-E1684211BF69}"/>
              </a:ext>
            </a:extLst>
          </p:cNvPr>
          <p:cNvSpPr txBox="1">
            <a:spLocks/>
          </p:cNvSpPr>
          <p:nvPr/>
        </p:nvSpPr>
        <p:spPr>
          <a:xfrm>
            <a:off x="1422545" y="5457310"/>
            <a:ext cx="3284000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Log in to your NHVR Go account.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778213-E0DB-03E4-E4D4-2D3F149925E6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2F3213C5-08CD-BB9F-3F89-5B98FC4276A7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Do I have an active NHVR Go account?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110707-2B53-72E3-7B04-EAB144AC99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6C973E1-4CF1-A94A-FFA7-C40262FD5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937" y="1724702"/>
            <a:ext cx="5398486" cy="35500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78211E-5C48-C765-A8F9-CC761D9158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7668" y="1724702"/>
            <a:ext cx="5193625" cy="3549600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3D44991A-2B04-A6AF-999E-070E8D87AB58}"/>
              </a:ext>
            </a:extLst>
          </p:cNvPr>
          <p:cNvSpPr txBox="1">
            <a:spLocks/>
          </p:cNvSpPr>
          <p:nvPr/>
        </p:nvSpPr>
        <p:spPr>
          <a:xfrm>
            <a:off x="7199017" y="5457310"/>
            <a:ext cx="402583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Go to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Manage Customer Account’ 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page.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563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4316BF-C445-CDE5-9A18-95573557E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37C215B4-5506-6FC5-E6E5-501714E92AC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54DD738-5F80-5E2E-9B17-8CCC49EC9E9B}"/>
              </a:ext>
            </a:extLst>
          </p:cNvPr>
          <p:cNvSpPr txBox="1">
            <a:spLocks/>
          </p:cNvSpPr>
          <p:nvPr/>
        </p:nvSpPr>
        <p:spPr>
          <a:xfrm>
            <a:off x="2077896" y="5445278"/>
            <a:ext cx="2047768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tab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2952EE-1AF2-8937-81DF-D2BFA04CC801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4106B16A-98A8-F318-AFAE-65BB084460D6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Do I have an active NHVR Go account?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9CC05D-EC1A-5132-A7FE-63F9B279AE5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B80861AC-0D64-4270-1F28-C0B8E1833926}"/>
              </a:ext>
            </a:extLst>
          </p:cNvPr>
          <p:cNvSpPr txBox="1">
            <a:spLocks/>
          </p:cNvSpPr>
          <p:nvPr/>
        </p:nvSpPr>
        <p:spPr>
          <a:xfrm>
            <a:off x="6317668" y="5445278"/>
            <a:ext cx="5521765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If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Account access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says:</a:t>
            </a:r>
          </a:p>
          <a:p>
            <a:pPr marL="285750" indent="-285750"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 can access account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= Active account.</a:t>
            </a:r>
          </a:p>
          <a:p>
            <a:pPr marL="285750" indent="-285750"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 cannot access account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= Inactive account.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2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If your account is inactive, please reach out to an Administrator user to reactivate your account.</a:t>
            </a:r>
          </a:p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rgbClr val="7F7F7F"/>
              </a:buClr>
              <a:buSzPct val="60000"/>
              <a:tabLst>
                <a:tab pos="457200" algn="l"/>
              </a:tabLst>
            </a:pPr>
            <a:endParaRPr lang="en-AU" sz="1600" dirty="0">
              <a:solidFill>
                <a:srgbClr val="7F7F7F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FD11CC-AB76-8AEF-DAD6-3D601ED68D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780" y="1723687"/>
            <a:ext cx="5400000" cy="36743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4E4962-4D48-6A68-1577-D39D09654C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7668" y="1720385"/>
            <a:ext cx="5400000" cy="367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98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01E2BB-C5C2-FBB1-8C2D-E770F0510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B47E298-00EF-2DEF-E9A9-939533A6AF63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6C4D2517-4DEB-F16D-9E3F-37537CD34A6B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D49CCCAA-921C-05D1-5326-4F226D840C07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26EBC6A6-8CB7-496B-36DC-222595B2A53D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6430706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2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How do I verify my identity?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79EF89-6358-4879-9190-6B79F88846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93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2A645C-E8AE-DC2C-2F61-2DA16101D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F3E83B9F-D329-A5FF-4044-51BA1C0C955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AC2199C0-27AA-3D27-AE27-8761B21E714D}"/>
              </a:ext>
            </a:extLst>
          </p:cNvPr>
          <p:cNvSpPr txBox="1">
            <a:spLocks/>
          </p:cNvSpPr>
          <p:nvPr/>
        </p:nvSpPr>
        <p:spPr>
          <a:xfrm>
            <a:off x="769847" y="5621425"/>
            <a:ext cx="503087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on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Registrations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then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Registration Details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D0A90E-7E6A-2933-DEF3-D929EFEF561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7903B101-336D-2789-EDF8-03852032F6D7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2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verify my identity?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B38D85-FF17-BE4A-8B30-2C8036DD2C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D467C3E8-7D88-65E5-A021-B80B349AAA0A}"/>
              </a:ext>
            </a:extLst>
          </p:cNvPr>
          <p:cNvSpPr txBox="1">
            <a:spLocks/>
          </p:cNvSpPr>
          <p:nvPr/>
        </p:nvSpPr>
        <p:spPr>
          <a:xfrm>
            <a:off x="6391278" y="5613575"/>
            <a:ext cx="5400676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Tick the confirmation box, then click on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Continue to verification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 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endParaRPr lang="en-AU" sz="16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C5C6F2-4FE1-2F41-FBCF-E42179848E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765" y="1718813"/>
            <a:ext cx="5850030" cy="3679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663577-3E0B-1DAB-B149-3BC04F8B9B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297" y="1718813"/>
            <a:ext cx="5847938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92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F2DB8-5479-5DE8-5334-1DC7B6389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4A3306DB-C663-32B4-AF98-097652BE243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2116F254-479A-269F-1AA7-13D85A9A608E}"/>
              </a:ext>
            </a:extLst>
          </p:cNvPr>
          <p:cNvSpPr txBox="1">
            <a:spLocks/>
          </p:cNvSpPr>
          <p:nvPr/>
        </p:nvSpPr>
        <p:spPr>
          <a:xfrm>
            <a:off x="624729" y="5452813"/>
            <a:ext cx="4921088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Your first and last name must match your ID name.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Enter your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Date of Birth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then 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Continue to verification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6B529A7-4BB4-425A-7C41-C52882379F46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BDB71BCA-D603-8D25-86A8-DA1A7A2E9106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2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verify my identity?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392550-3B99-3A14-07DD-EE225BA294D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FB09B55C-C9EB-A33B-7706-20D4F3E2E1C2}"/>
              </a:ext>
            </a:extLst>
          </p:cNvPr>
          <p:cNvSpPr txBox="1">
            <a:spLocks/>
          </p:cNvSpPr>
          <p:nvPr/>
        </p:nvSpPr>
        <p:spPr>
          <a:xfrm>
            <a:off x="6110142" y="5452813"/>
            <a:ext cx="568287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b="1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Select the ID for verification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, then complete the fields.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Tick the confirmation box.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Verify these details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A583F3-13A4-A7DC-3750-1156C1EF86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435" y="1718813"/>
            <a:ext cx="5527677" cy="3456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278300-81FA-5060-0695-7AB1FBF390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2598" y="1701000"/>
            <a:ext cx="5837967" cy="34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032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C2EF48-C758-E0A7-0E7F-7D0FE34BD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3528902-BC85-10E6-B6C8-E997827ADF16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F010108B-A60E-8599-9925-1BDA7584941A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8B594F1D-6E7A-6AE4-9BC5-A783862E7831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9C0437AE-430F-8F95-DD4E-A32D302569E0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3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How do I link vehicle registrations to my NHVR Go account?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E93AD6-833E-298E-D67A-5E60D92E3F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96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8F5F7-32FE-F55A-EC84-FDDB80D03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8436F8C4-D0B6-DC05-1067-ABE54BA1AAE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DA43317-5696-6059-4F97-30B95CEBD420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55A550FE-FEB1-747A-A74C-92544967A01D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3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link vehicle registrations to my NHVR Go account?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1BEAB-687C-8DA1-98A6-6B5FF7AF89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E81179BE-51EB-158C-56D0-CDD3C542602F}"/>
              </a:ext>
            </a:extLst>
          </p:cNvPr>
          <p:cNvSpPr txBox="1">
            <a:spLocks/>
          </p:cNvSpPr>
          <p:nvPr/>
        </p:nvSpPr>
        <p:spPr>
          <a:xfrm>
            <a:off x="7182466" y="5621425"/>
            <a:ext cx="3567258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</a:t>
            </a:r>
            <a:r>
              <a:rPr lang="en-AU" sz="1600" b="1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Link Registration Accounts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559C6C4-317F-211C-087B-1B1F2A543730}"/>
              </a:ext>
            </a:extLst>
          </p:cNvPr>
          <p:cNvSpPr txBox="1">
            <a:spLocks/>
          </p:cNvSpPr>
          <p:nvPr/>
        </p:nvSpPr>
        <p:spPr>
          <a:xfrm>
            <a:off x="769847" y="5621425"/>
            <a:ext cx="503087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on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Registrations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then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Registration Details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75C304-2D39-4F3E-7AB2-F7866ECB33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708" y="1701000"/>
            <a:ext cx="5661799" cy="3679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146B9C-98F1-F5CA-D401-AE3895D465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142" y="1701000"/>
            <a:ext cx="5711907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20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C6F47-11EA-6792-0B36-BC4E22CA1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33D81EF4-69C0-7213-8459-C52FCA0123B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D6A5C42-7695-1FDF-EEB0-7E9ABBCA5B76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4B24E8E9-F854-D8CA-5146-C6EE261DE0B3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3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link vehicle registrations to my NHVR Go account?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52A74A-590F-F1A5-A03C-542B4FE564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954AEE0C-08FE-871C-0F34-64483C83F0E6}"/>
              </a:ext>
            </a:extLst>
          </p:cNvPr>
          <p:cNvSpPr txBox="1">
            <a:spLocks/>
          </p:cNvSpPr>
          <p:nvPr/>
        </p:nvSpPr>
        <p:spPr>
          <a:xfrm>
            <a:off x="7182465" y="5621425"/>
            <a:ext cx="3938381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Select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Account type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and complete the other required fields.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140154-8E72-AB7D-7CF9-376B4E2D058F}"/>
              </a:ext>
            </a:extLst>
          </p:cNvPr>
          <p:cNvSpPr txBox="1">
            <a:spLocks/>
          </p:cNvSpPr>
          <p:nvPr/>
        </p:nvSpPr>
        <p:spPr>
          <a:xfrm>
            <a:off x="769847" y="5621425"/>
            <a:ext cx="503087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Select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State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of registration and enter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Customer Reference Number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F0518D-AA16-F7B2-0EAD-56A21074C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836" y="1691519"/>
            <a:ext cx="5727730" cy="36792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3A89CF5-6FFA-0C9A-7068-4A1ED489ED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2200" y="1691519"/>
            <a:ext cx="5749391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489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B9112-8536-B0DA-88D3-F90A9C3C3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44824A2A-643A-29FA-74BD-0A72490E82B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E1AB69E-C3BE-E74A-DDCF-CCD2210B3BF6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791AAA3C-F05A-92BD-35F5-C217C31D4B49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3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link vehicle registrations to my NHVR Go account?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7C9C45-3689-EECA-2363-90694B379F2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CDD6B2B3-ED31-DBD3-48D8-5987DDD9CAF3}"/>
              </a:ext>
            </a:extLst>
          </p:cNvPr>
          <p:cNvSpPr txBox="1">
            <a:spLocks/>
          </p:cNvSpPr>
          <p:nvPr/>
        </p:nvSpPr>
        <p:spPr>
          <a:xfrm>
            <a:off x="7182465" y="5621425"/>
            <a:ext cx="3938381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Review the terms and conditions. 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Tick 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Agree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to the terms and conditions. 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Add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6F4411-E26A-295D-C211-F816AE5F4DEB}"/>
              </a:ext>
            </a:extLst>
          </p:cNvPr>
          <p:cNvSpPr txBox="1">
            <a:spLocks/>
          </p:cNvSpPr>
          <p:nvPr/>
        </p:nvSpPr>
        <p:spPr>
          <a:xfrm>
            <a:off x="769847" y="5621425"/>
            <a:ext cx="5030877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Enter a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egistration plate number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then enter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Garaged address postcode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43E5E5-FB81-A4C2-92BD-2B069ACF18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734" y="1691519"/>
            <a:ext cx="5739142" cy="3679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66F494-3E18-9F6A-1F83-E4604BFCED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5999" y="1691519"/>
            <a:ext cx="5745880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609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636C89-9A68-5FB8-ECAD-DF1B1368F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F937A95-1E8F-9266-547C-188EB52CD60F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4CEE9F65-7B35-6229-4ABF-81BEBD48F811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AAA059EA-BF3C-5C66-A07A-806C4164552A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0F515993-0CE0-2DE4-1C34-008BCFA35ECB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4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How do I know if I have administrator access to authorise other users?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1715EA-5B9D-8324-FA14-625974D441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8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1F434-146A-597C-CA7E-DA34962F3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47C9990C-616F-71C9-BFB9-C294CEF17D9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B2DC385-13FD-CAC0-E960-CF7C09B835F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DCF5AC38-DF0D-BAAC-10AF-E904349D36BC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4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know if I have administrator access to authorise other users?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59EA65-55A1-3561-D9D2-E303453C24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E7FBF3BF-1560-E009-A65D-44EACF126C5F}"/>
              </a:ext>
            </a:extLst>
          </p:cNvPr>
          <p:cNvSpPr txBox="1">
            <a:spLocks/>
          </p:cNvSpPr>
          <p:nvPr/>
        </p:nvSpPr>
        <p:spPr>
          <a:xfrm>
            <a:off x="6860312" y="5621425"/>
            <a:ext cx="4373809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Go to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Manage Customer Account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page. 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9D6AAA4-B2C4-9DD4-6CFC-22AA4540B8B5}"/>
              </a:ext>
            </a:extLst>
          </p:cNvPr>
          <p:cNvSpPr txBox="1">
            <a:spLocks/>
          </p:cNvSpPr>
          <p:nvPr/>
        </p:nvSpPr>
        <p:spPr>
          <a:xfrm>
            <a:off x="1640665" y="5621425"/>
            <a:ext cx="3201262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Log in to your NHVR Go account.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D0A6CD-2F60-557F-F3BB-803FA56EA9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237" y="1691518"/>
            <a:ext cx="5678118" cy="37339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BAC8BD-EF67-8340-84F7-BF38A974A9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59" y="1691518"/>
            <a:ext cx="5463317" cy="373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56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C9C339-C678-BFAC-8F68-D881505D0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4144E3FE-10F7-8DCB-6B71-80D1C3389A8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54181E3-6397-600D-08C3-623EB0741E1E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4F8FD250-AFDB-20B1-BBCC-7FEE903CA76A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4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know if I have administrator access to authorise other users?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17E1F6-9978-ECA5-FE18-F88F1D81F0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723216BF-C237-4D07-52CC-9A94F12FCADB}"/>
              </a:ext>
            </a:extLst>
          </p:cNvPr>
          <p:cNvSpPr txBox="1">
            <a:spLocks/>
          </p:cNvSpPr>
          <p:nvPr/>
        </p:nvSpPr>
        <p:spPr>
          <a:xfrm>
            <a:off x="6860312" y="5621425"/>
            <a:ext cx="4373809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Access Level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column shows your level of access (e.g.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Administrator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or others). 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9AF1518-80C3-E982-6178-83B94783C9E4}"/>
              </a:ext>
            </a:extLst>
          </p:cNvPr>
          <p:cNvSpPr txBox="1">
            <a:spLocks/>
          </p:cNvSpPr>
          <p:nvPr/>
        </p:nvSpPr>
        <p:spPr>
          <a:xfrm>
            <a:off x="2139065" y="5621425"/>
            <a:ext cx="2156272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tab.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FE706A-4D67-241F-A6A2-8274BD59FE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566" y="1691518"/>
            <a:ext cx="5631270" cy="38316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34570D-5B38-CDCB-05C4-4A5EDB1C6B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595" y="1691518"/>
            <a:ext cx="5638285" cy="383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70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3020E0-7A8D-4FE1-DFAE-AB9F70FF9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A20E4FC-D9C2-3634-0921-2F2F867247C7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8A9848A6-35F5-845A-3B40-851322A87DDD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6138E7B9-9EA0-D7A3-59EF-A51B007FD023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4C731436-BF03-C726-C2D2-824547CE7C77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5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How do I authorise a user to view the tool?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D7C47E-97A6-748E-62D3-4EB0C95525A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1395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F6CC7-56DA-15CB-C308-A2446D56F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578F2C22-F59E-0FCF-BD87-644C26B092D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4BC579D-B3FA-3AB6-B1DD-1C8DE57B56B9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762880-FCAC-771B-E039-F7D7E81A480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010E8897-A7C0-BA72-A587-C6354E2C0252}"/>
              </a:ext>
            </a:extLst>
          </p:cNvPr>
          <p:cNvSpPr txBox="1">
            <a:spLocks/>
          </p:cNvSpPr>
          <p:nvPr/>
        </p:nvSpPr>
        <p:spPr>
          <a:xfrm>
            <a:off x="6860312" y="5621425"/>
            <a:ext cx="4373809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Go to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Manage Customer Account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page. 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E151D2-5439-E173-9FB2-5FE60A357B64}"/>
              </a:ext>
            </a:extLst>
          </p:cNvPr>
          <p:cNvSpPr txBox="1">
            <a:spLocks/>
          </p:cNvSpPr>
          <p:nvPr/>
        </p:nvSpPr>
        <p:spPr>
          <a:xfrm>
            <a:off x="1640665" y="5621425"/>
            <a:ext cx="3201262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Log in to your NHVR Go account.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E1B8D2-F1C8-9523-EF36-3E48AB435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237" y="1691518"/>
            <a:ext cx="5678118" cy="37339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55EF0A-D016-64FB-251B-B64170014E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59" y="1691518"/>
            <a:ext cx="5463317" cy="3733922"/>
          </a:xfrm>
          <a:prstGeom prst="rect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7F1D3273-C987-7FC2-E6BB-A4528B7B737F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5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authorise a user to view the tool?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7707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32CCB-0F74-7EBB-3C88-6055F2F08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10F3CFA2-0509-2093-F142-25661130D0D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237D2B1-6587-31E4-9537-6BE7771575E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8ABFF3BC-0F6C-A32E-90D2-16160A3403C9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5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authorise a user to view the tool?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8BBC87-A4A8-B544-6C35-CA22D8DBEC4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0AC4399F-0D85-A06A-C5CD-B77459081AD7}"/>
              </a:ext>
            </a:extLst>
          </p:cNvPr>
          <p:cNvSpPr txBox="1">
            <a:spLocks/>
          </p:cNvSpPr>
          <p:nvPr/>
        </p:nvSpPr>
        <p:spPr>
          <a:xfrm>
            <a:off x="7818767" y="5621425"/>
            <a:ext cx="2335939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the user’s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Name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. 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32F6C0-BD39-C821-55A9-0B8D0471F71B}"/>
              </a:ext>
            </a:extLst>
          </p:cNvPr>
          <p:cNvSpPr txBox="1">
            <a:spLocks/>
          </p:cNvSpPr>
          <p:nvPr/>
        </p:nvSpPr>
        <p:spPr>
          <a:xfrm>
            <a:off x="2139065" y="5621425"/>
            <a:ext cx="2156272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tab.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97E1DD-F8DC-988B-A75F-61A692F339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566" y="1691518"/>
            <a:ext cx="5631270" cy="383168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1C58EF-88B8-E5F7-D094-D858FDFAE2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5548" y="1687245"/>
            <a:ext cx="5644266" cy="38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4830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AD9F5-0DCE-AB88-4A73-EC766828D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38E32C0D-3E0A-546C-7207-2A80400D5C4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E5D0EE2-1C0E-D7C6-4FF6-7A5E16076FBB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26CD7B2B-96FB-415E-177C-10853C8104C9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5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How do I authorise a user to view the tool?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2C67A1-162E-BA06-10C0-54F5F934E2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F32322F2-A7AE-3788-64ED-84B1449C0592}"/>
              </a:ext>
            </a:extLst>
          </p:cNvPr>
          <p:cNvSpPr txBox="1">
            <a:spLocks/>
          </p:cNvSpPr>
          <p:nvPr/>
        </p:nvSpPr>
        <p:spPr>
          <a:xfrm>
            <a:off x="6158374" y="5523207"/>
            <a:ext cx="5651234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Scroll to the bottom of the page. 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Tick the 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user’s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Authorised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box for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Intercept outcomes ORRP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Save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1CDE492-DFD2-025F-A0B1-AF0538B3BE55}"/>
              </a:ext>
            </a:extLst>
          </p:cNvPr>
          <p:cNvSpPr txBox="1">
            <a:spLocks/>
          </p:cNvSpPr>
          <p:nvPr/>
        </p:nvSpPr>
        <p:spPr>
          <a:xfrm>
            <a:off x="260753" y="5523207"/>
            <a:ext cx="5651234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Manage customer account membership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page will open.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F65EC7-2DC6-B74B-DDFC-0D3F86E018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959" y="1691518"/>
            <a:ext cx="5651234" cy="38367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C92ED1-0D9B-92BC-BCC6-07FD298CF2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8374" y="1691518"/>
            <a:ext cx="5651234" cy="383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034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653A1E-99EE-B2D7-BEA6-3AF949A78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FF92B5-61C6-80B2-6A88-7E4ED5FF879B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9C5758FB-CBE4-B43D-2F22-B6A175F90A9B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D4EF422E-E229-B85C-A7CF-7CD8B427147E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D2F1796F-BCC9-8C7F-FEAF-016CC5B1F016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6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Where can I find the tool in     NHVR Go?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3CDD80-6DE6-1DAD-CDCF-AFAFAED525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407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832E4-35C9-0272-C4B7-59772FC704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894C058F-9204-02D4-221A-3C05B27C236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061EF67-BA84-FCB7-738E-1323E5EAC93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79B6A0F7-C8AC-7131-271C-0EBC8D229BF0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6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Where can I find the tool in NHVR Go?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445E41-8987-2B13-C540-3592ED11DF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B8597A73-EE6A-F824-8786-F8CB4FC765CB}"/>
              </a:ext>
            </a:extLst>
          </p:cNvPr>
          <p:cNvSpPr txBox="1">
            <a:spLocks/>
          </p:cNvSpPr>
          <p:nvPr/>
        </p:nvSpPr>
        <p:spPr>
          <a:xfrm>
            <a:off x="6158374" y="5523207"/>
            <a:ext cx="5651234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Click the 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Intercept outcomes ORRP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box.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endParaRPr lang="en-AU" sz="500" dirty="0">
              <a:solidFill>
                <a:schemeClr val="accent3">
                  <a:lumMod val="75000"/>
                </a:schemeClr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200" b="1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Note</a:t>
            </a:r>
            <a:r>
              <a:rPr lang="en-AU" sz="12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: if the ‘</a:t>
            </a:r>
            <a:r>
              <a:rPr lang="en-AU" sz="12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Intercept Outcomes ORPP</a:t>
            </a:r>
            <a:r>
              <a:rPr lang="en-AU" sz="12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report is not available, please ensure you are authorised to view it.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418C328-1B34-8C59-5F70-52F0BAC0F3F3}"/>
              </a:ext>
            </a:extLst>
          </p:cNvPr>
          <p:cNvSpPr txBox="1">
            <a:spLocks/>
          </p:cNvSpPr>
          <p:nvPr/>
        </p:nvSpPr>
        <p:spPr>
          <a:xfrm>
            <a:off x="164959" y="5523207"/>
            <a:ext cx="5651234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Click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Compliance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then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Reports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’, then 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Analytics Reports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D4B1F4-274A-FEEA-5C4B-4B1F1F59E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468" y="1691518"/>
            <a:ext cx="5631269" cy="38316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40A4B5-B7DF-6AF0-D323-4C31BD4E7AA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488"/>
          <a:stretch>
            <a:fillRect/>
          </a:stretch>
        </p:blipFill>
        <p:spPr>
          <a:xfrm>
            <a:off x="6160651" y="1691518"/>
            <a:ext cx="5594042" cy="383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0707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286F6-A88C-988E-CEB9-1D8F08CEF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AEC8C5C9-AE07-1902-E027-5722B024B76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793E96E-4521-855D-2E43-F9A5E43B0423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6B4EB6AB-661D-B64D-76B5-7EDFE08EDB2D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6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Where can I find the tool in NHVR Go?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50F983-1BF8-5E2A-95B9-7B7428E8D97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6AE85B12-31EB-6DD7-A48D-BA9B110ACC97}"/>
              </a:ext>
            </a:extLst>
          </p:cNvPr>
          <p:cNvSpPr txBox="1">
            <a:spLocks/>
          </p:cNvSpPr>
          <p:nvPr/>
        </p:nvSpPr>
        <p:spPr>
          <a:xfrm>
            <a:off x="7107608" y="5523207"/>
            <a:ext cx="4117740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Once you</a:t>
            </a:r>
            <a:r>
              <a:rPr lang="en-AU" sz="16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 Agree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the tool will load.</a:t>
            </a:r>
            <a:endParaRPr lang="en-AU" sz="16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F4FBD43-4F7A-7E7B-4B82-2543358B6191}"/>
              </a:ext>
            </a:extLst>
          </p:cNvPr>
          <p:cNvSpPr txBox="1">
            <a:spLocks/>
          </p:cNvSpPr>
          <p:nvPr/>
        </p:nvSpPr>
        <p:spPr>
          <a:xfrm>
            <a:off x="214763" y="5523207"/>
            <a:ext cx="5601430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2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The first time any user on an account accesses the tool, the consent statement will appear. Once accepted, it will not appear again.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Review the consent statement and click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 Agree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to continue.</a:t>
            </a:r>
            <a:endParaRPr lang="en-AU" sz="16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059210-01E3-8084-D76A-309FC82FB3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763" y="1691518"/>
            <a:ext cx="5593963" cy="38316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5DF6263-D517-9D25-F6EF-03D47F4ACC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9358" y="1691518"/>
            <a:ext cx="5626533" cy="383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834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491B6D-6CE7-1EB6-5F5B-06D5D0209B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6E04EC8-343C-A122-9E75-20B964678A78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A37759B6-1B8A-37C4-F958-6821DD379A14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740BE6BD-CE5D-7168-01BE-BF471D785E25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DAA0EF76-1341-9D75-C060-64168AFB0E6A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7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Navigating the tool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D162D2-A9D6-2B1B-B104-5D72EBF0E8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4181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46B02-8675-7FA6-15B1-D8A8647FB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98CD35A2-035A-9253-BE0E-1D83B73F0BF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6776FD45-AFB9-9A2A-D6B4-9B160CD1EE3B}"/>
              </a:ext>
            </a:extLst>
          </p:cNvPr>
          <p:cNvSpPr txBox="1">
            <a:spLocks/>
          </p:cNvSpPr>
          <p:nvPr/>
        </p:nvSpPr>
        <p:spPr>
          <a:xfrm>
            <a:off x="7612991" y="4336445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4005E6-9B8A-4913-3B29-CD55F56D9DA5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6EC82A70-9968-090D-C1E7-67D76E54921F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Tool overview</a:t>
            </a:r>
            <a:r>
              <a:rPr lang="en-AU" sz="2000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85A996-AECB-807D-CCA4-68652E5B6BB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629EF5-6ABF-209F-F7D2-256D6A33ECF7}"/>
              </a:ext>
            </a:extLst>
          </p:cNvPr>
          <p:cNvSpPr/>
          <p:nvPr/>
        </p:nvSpPr>
        <p:spPr>
          <a:xfrm>
            <a:off x="305909" y="1690536"/>
            <a:ext cx="3420000" cy="324000"/>
          </a:xfrm>
          <a:prstGeom prst="rect">
            <a:avLst/>
          </a:prstGeom>
          <a:solidFill>
            <a:srgbClr val="CBDB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The tool shows:</a:t>
            </a:r>
            <a:endParaRPr kumimoji="0" lang="en-AU" sz="1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E8BE3D22-6BB9-8350-86DB-75DEFC393A72}"/>
              </a:ext>
            </a:extLst>
          </p:cNvPr>
          <p:cNvSpPr txBox="1">
            <a:spLocks/>
          </p:cNvSpPr>
          <p:nvPr/>
        </p:nvSpPr>
        <p:spPr>
          <a:xfrm>
            <a:off x="405717" y="2215428"/>
            <a:ext cx="3220384" cy="368306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All NHVR intercepts and the outcomes.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Vehicle details.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State of intercept.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Date and time of intercept.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Compliance actions issued to the vehicle(s).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Defect severity.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Offence category.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HVNL risk level.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A54C0F-FF8B-83E4-E81D-CBE76A01F5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7138" y="1690536"/>
            <a:ext cx="6981738" cy="476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796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91166-BA14-110B-0B8D-6176303DB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649AE411-D023-9ED4-FC80-0CA388098E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40D5D198-9F31-8D96-1D24-9FB85CA88E27}"/>
              </a:ext>
            </a:extLst>
          </p:cNvPr>
          <p:cNvSpPr txBox="1">
            <a:spLocks/>
          </p:cNvSpPr>
          <p:nvPr/>
        </p:nvSpPr>
        <p:spPr>
          <a:xfrm>
            <a:off x="7612991" y="4336445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1F571F2-4DE5-9F7C-1958-52B17F077262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38B03D91-2B59-5114-1190-6BA5531EC643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Parts of the tool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E6F4A8-94D6-FE07-A73C-5F89505E22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6E5C215-10F8-5B34-17A9-829D62515A6B}"/>
              </a:ext>
            </a:extLst>
          </p:cNvPr>
          <p:cNvSpPr/>
          <p:nvPr/>
        </p:nvSpPr>
        <p:spPr>
          <a:xfrm>
            <a:off x="305909" y="1690536"/>
            <a:ext cx="3420000" cy="324000"/>
          </a:xfrm>
          <a:prstGeom prst="rect">
            <a:avLst/>
          </a:prstGeom>
          <a:solidFill>
            <a:srgbClr val="CBDB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The tool has 3 main parts:</a:t>
            </a:r>
            <a:endParaRPr kumimoji="0" lang="en-AU" sz="1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9DC02CD4-73C7-2170-E11D-EF0A3C143833}"/>
              </a:ext>
            </a:extLst>
          </p:cNvPr>
          <p:cNvSpPr txBox="1">
            <a:spLocks/>
          </p:cNvSpPr>
          <p:nvPr/>
        </p:nvSpPr>
        <p:spPr>
          <a:xfrm>
            <a:off x="405717" y="2215428"/>
            <a:ext cx="3220384" cy="1785104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Intercepts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section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Compliance Actions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 section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b="1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Filter/</a:t>
            </a:r>
            <a:r>
              <a:rPr lang="en-AU" sz="1400" b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</a:t>
            </a:r>
            <a:r>
              <a:rPr lang="en-AU" sz="1400" b="1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licer 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tool.</a:t>
            </a:r>
          </a:p>
          <a:p>
            <a:pPr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Each of these parts is explored in more detail shortly.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1D9B76-00D0-FEF3-E13B-5675A8E626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769" y="1690536"/>
            <a:ext cx="8168814" cy="461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035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1F1816-6A09-F6B1-7BB6-A8956440C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15310FF4-37CA-582B-DAE8-5C4E8E9105B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A3BBDD2-58E9-0663-948E-FB566B025DE8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2A4D82-48E3-629A-350D-CC9326B91B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13F91CCB-4008-7231-7F5D-A978DB7F4E21}"/>
              </a:ext>
            </a:extLst>
          </p:cNvPr>
          <p:cNvSpPr txBox="1">
            <a:spLocks/>
          </p:cNvSpPr>
          <p:nvPr/>
        </p:nvSpPr>
        <p:spPr>
          <a:xfrm>
            <a:off x="6824381" y="5523207"/>
            <a:ext cx="4815158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Results can be filtered by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Date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Intercept State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Notice category/type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Plate number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and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Notice number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’. </a:t>
            </a:r>
          </a:p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2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The tool will automatically update results based on selected filters.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54BD070-1087-2F3F-363F-4459299D520B}"/>
              </a:ext>
            </a:extLst>
          </p:cNvPr>
          <p:cNvSpPr txBox="1">
            <a:spLocks/>
          </p:cNvSpPr>
          <p:nvPr/>
        </p:nvSpPr>
        <p:spPr>
          <a:xfrm>
            <a:off x="1654163" y="5523207"/>
            <a:ext cx="2841946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Click on the filter/slicer icon. </a:t>
            </a:r>
            <a:endParaRPr lang="en-AU" sz="16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59480C23-E52E-0F8C-51FD-686A08574F26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How does filtering work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E5B18A-5AA5-2EA2-2683-BADDEC2A7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80" y="1691518"/>
            <a:ext cx="5482113" cy="367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5042C9-E74B-CFB6-045B-3A0C028F4F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3554" y="1681289"/>
            <a:ext cx="3698068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2890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F641E-C417-D112-5BFE-2DC4672AE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95053598-9C24-6CC2-6133-45D4B4EC32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450CC215-E949-D1B6-171A-C7EAF9076A0D}"/>
              </a:ext>
            </a:extLst>
          </p:cNvPr>
          <p:cNvSpPr txBox="1">
            <a:spLocks/>
          </p:cNvSpPr>
          <p:nvPr/>
        </p:nvSpPr>
        <p:spPr>
          <a:xfrm>
            <a:off x="7612991" y="4336445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CF0F1D-0054-D0DE-BF87-0C5C7D5FDD1D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83BA6052-9B68-761B-C1DE-2FA7484C68B6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Intercepts section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4C7956-8BC8-BEF8-5B3B-686EC808CC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16C8C7A-E43D-2F52-A04B-6DC6C494D6A0}"/>
              </a:ext>
            </a:extLst>
          </p:cNvPr>
          <p:cNvSpPr/>
          <p:nvPr/>
        </p:nvSpPr>
        <p:spPr>
          <a:xfrm>
            <a:off x="305909" y="1690536"/>
            <a:ext cx="3420000" cy="324000"/>
          </a:xfrm>
          <a:prstGeom prst="rect">
            <a:avLst/>
          </a:prstGeom>
          <a:solidFill>
            <a:srgbClr val="CBDB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The Intercepts section tool has 3 tables:</a:t>
            </a:r>
            <a:endParaRPr kumimoji="0" lang="en-AU" sz="1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309E917A-B5E1-2E4B-4476-4BF97EF06F1C}"/>
              </a:ext>
            </a:extLst>
          </p:cNvPr>
          <p:cNvSpPr txBox="1">
            <a:spLocks/>
          </p:cNvSpPr>
          <p:nvPr/>
        </p:nvSpPr>
        <p:spPr>
          <a:xfrm>
            <a:off x="405717" y="2215428"/>
            <a:ext cx="3220384" cy="3713837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All intercepts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Compliant Intercepts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Non-compliant Intercepts (all)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  <a:p>
            <a:pPr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The 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All Intercepts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table displays all intercepts and includes a 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Compliance flag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to indicate whether each intercept is compliant or non-compliant.</a:t>
            </a:r>
          </a:p>
          <a:p>
            <a:pPr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The 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Non-compliant Intercepts (all)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table includes a 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Notice category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' column, which shows the resulting compliance action for each non-compliant intercept.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6F6274-0743-3058-4950-749E621DC6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9667" y="1670942"/>
            <a:ext cx="7119209" cy="47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7557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CDBCE-9294-DE76-98D9-0E47559C1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F41A67BB-EB24-1D10-1C32-6A4A1DA4C1D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4B39B45D-29A6-AA64-EE6F-BE55A5A28772}"/>
              </a:ext>
            </a:extLst>
          </p:cNvPr>
          <p:cNvSpPr txBox="1">
            <a:spLocks/>
          </p:cNvSpPr>
          <p:nvPr/>
        </p:nvSpPr>
        <p:spPr>
          <a:xfrm>
            <a:off x="7612991" y="4336445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67AA36-C467-A4A4-F1EF-1385F3D9D91F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ADCE8E54-DE82-2F4F-A435-9F9039313DA8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Compliance Actions section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C3D0EF-FBFA-5C88-6C5B-8C5DBEE348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9C2B91-EFB7-970C-BD81-83ADCB3FF388}"/>
              </a:ext>
            </a:extLst>
          </p:cNvPr>
          <p:cNvSpPr/>
          <p:nvPr/>
        </p:nvSpPr>
        <p:spPr>
          <a:xfrm>
            <a:off x="305909" y="1690536"/>
            <a:ext cx="3525862" cy="324000"/>
          </a:xfrm>
          <a:prstGeom prst="rect">
            <a:avLst/>
          </a:prstGeom>
          <a:solidFill>
            <a:srgbClr val="CBDB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The Compliance Actions section has 7 tables:</a:t>
            </a:r>
            <a:endParaRPr kumimoji="0" lang="en-AU" sz="1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0E1AE293-8B30-C8C5-58DF-B105A908484F}"/>
              </a:ext>
            </a:extLst>
          </p:cNvPr>
          <p:cNvSpPr txBox="1">
            <a:spLocks/>
          </p:cNvSpPr>
          <p:nvPr/>
        </p:nvSpPr>
        <p:spPr>
          <a:xfrm>
            <a:off x="405717" y="2215428"/>
            <a:ext cx="3220384" cy="368306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Defects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nfringements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Education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Formal Warning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Offence Reports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Directions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Others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for example, licence suspension advice, unregistered vehicle advice, etc. </a:t>
            </a:r>
          </a:p>
          <a:p>
            <a:pPr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tabLst>
                <a:tab pos="457200" algn="l"/>
              </a:tabLst>
            </a:pPr>
            <a:endParaRPr lang="en-AU" sz="14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EB71B1-E9D6-1CFC-1A83-B4A445348C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861" y="1681290"/>
            <a:ext cx="7585148" cy="467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8564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AF8E6-D17D-AA51-2588-DDAB42047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5BC42AB2-9F0B-77E9-5D47-CD9FCD52DB4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0197141F-FFDD-C7B2-54F6-5A1EBB42B521}"/>
              </a:ext>
            </a:extLst>
          </p:cNvPr>
          <p:cNvSpPr txBox="1">
            <a:spLocks/>
          </p:cNvSpPr>
          <p:nvPr/>
        </p:nvSpPr>
        <p:spPr>
          <a:xfrm>
            <a:off x="7612991" y="4336445"/>
            <a:ext cx="4647574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</a:pPr>
            <a:r>
              <a:rPr lang="en-AU" dirty="0">
                <a:solidFill>
                  <a:schemeClr val="bg1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Image fill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30F834-9D34-E3B1-CB6A-209CC7FAF858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itle 4">
            <a:extLst>
              <a:ext uri="{FF2B5EF4-FFF2-40B4-BE49-F238E27FC236}">
                <a16:creationId xmlns:a16="http://schemas.microsoft.com/office/drawing/2014/main" id="{12064D35-2BCC-7EC9-D922-E008DB37581E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Compliance Actions section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21ADA5-BD52-A273-4C85-DC6DE8D7105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E57EAA6-8582-B07F-7A74-6FD60DD91D81}"/>
              </a:ext>
            </a:extLst>
          </p:cNvPr>
          <p:cNvSpPr/>
          <p:nvPr/>
        </p:nvSpPr>
        <p:spPr>
          <a:xfrm>
            <a:off x="305909" y="1690536"/>
            <a:ext cx="3525862" cy="324000"/>
          </a:xfrm>
          <a:prstGeom prst="rect">
            <a:avLst/>
          </a:prstGeom>
          <a:solidFill>
            <a:srgbClr val="CBDB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Each table at a minimum will show:</a:t>
            </a:r>
            <a:endParaRPr kumimoji="0" lang="en-AU" sz="1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A3FE12B4-A898-70ED-3CB8-07B853CDBAC5}"/>
              </a:ext>
            </a:extLst>
          </p:cNvPr>
          <p:cNvSpPr txBox="1">
            <a:spLocks/>
          </p:cNvSpPr>
          <p:nvPr/>
        </p:nvSpPr>
        <p:spPr>
          <a:xfrm>
            <a:off x="405717" y="2215428"/>
            <a:ext cx="3220384" cy="1785104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ntercept Date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Notice State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P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late number </a:t>
            </a:r>
            <a:r>
              <a:rPr lang="en-AU" sz="1400" i="0" dirty="0">
                <a:solidFill>
                  <a:schemeClr val="accent3">
                    <a:lumMod val="75000"/>
                  </a:schemeClr>
                </a:solidFill>
                <a:effectLst/>
                <a:latin typeface="Helvetica" panose="020B0604020202020204" pitchFamily="34" charset="0"/>
                <a:cs typeface="Helvetica" panose="020B0604020202020204" pitchFamily="34" charset="0"/>
              </a:rPr>
              <a:t>’</a:t>
            </a:r>
          </a:p>
          <a:p>
            <a:pPr marL="342900" indent="-342900" algn="l" fontAlgn="ctr">
              <a:lnSpc>
                <a:spcPct val="100000"/>
              </a:lnSpc>
              <a:spcAft>
                <a:spcPts val="600"/>
              </a:spcAft>
              <a:buClr>
                <a:schemeClr val="accent3">
                  <a:lumMod val="75000"/>
                </a:scheme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Description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or ‘</a:t>
            </a:r>
            <a:r>
              <a:rPr lang="en-AU" sz="14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Offence category</a:t>
            </a:r>
            <a:r>
              <a:rPr lang="en-AU" sz="14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E1EBF0-AC81-7207-C4DF-760AB44E77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0891" y="1690536"/>
            <a:ext cx="7585200" cy="4949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4633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6CAEB2-E12D-EA4F-6865-BC475A457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A28D381B-4D73-831C-CCE2-29BDA10B3F8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44DF8FB-2BB1-F542-93FB-51BFA9B568A7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37BC2F-830E-F472-1A2E-BF2575A202B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94757228-1FBC-DE49-F1B7-E95785AFAE88}"/>
              </a:ext>
            </a:extLst>
          </p:cNvPr>
          <p:cNvSpPr txBox="1">
            <a:spLocks/>
          </p:cNvSpPr>
          <p:nvPr/>
        </p:nvSpPr>
        <p:spPr>
          <a:xfrm>
            <a:off x="6339336" y="5523207"/>
            <a:ext cx="5383249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Results will only display if the correct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Compliance Actions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tab is opened; otherwise, the table will be empty. </a:t>
            </a:r>
            <a:endParaRPr lang="en-AU" sz="1200" i="0" dirty="0">
              <a:solidFill>
                <a:schemeClr val="accent3">
                  <a:lumMod val="75000"/>
                </a:schemeClr>
              </a:solidFill>
              <a:effectLst/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2F93EDC-0B67-DA30-BEC7-7B50C06828DF}"/>
              </a:ext>
            </a:extLst>
          </p:cNvPr>
          <p:cNvSpPr txBox="1">
            <a:spLocks/>
          </p:cNvSpPr>
          <p:nvPr/>
        </p:nvSpPr>
        <p:spPr>
          <a:xfrm>
            <a:off x="469414" y="5523207"/>
            <a:ext cx="5626586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When you select a non-compliant intercept from the Intercepts table, the Compliance Actions table will update to show relevant results. 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DC7A7BF5-F686-6F2E-3B7C-30D1771CB4C6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Other tool features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0E1AF8-C67B-670C-503F-5D78BF7AED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414" y="1681289"/>
            <a:ext cx="5626586" cy="38455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D224C9E-7680-B8E6-C42B-5EE2478069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9337" y="1681289"/>
            <a:ext cx="5414305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5111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3975B7-E791-2D06-BA88-553A63B71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4CE630E4-E8C5-8AEB-C468-87B90FBF1A0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9FD698-6267-D009-D995-FF01C3A415C5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195A8-C02E-B4DE-CDD3-273E074771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E1F4D1C-C04E-9F1D-A1A4-DEB27AD4D4C5}"/>
              </a:ext>
            </a:extLst>
          </p:cNvPr>
          <p:cNvSpPr txBox="1">
            <a:spLocks/>
          </p:cNvSpPr>
          <p:nvPr/>
        </p:nvSpPr>
        <p:spPr>
          <a:xfrm>
            <a:off x="469414" y="5523207"/>
            <a:ext cx="11309462" cy="7381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20000"/>
              </a:lnSpc>
              <a:spcBef>
                <a:spcPts val="0"/>
              </a:spcBef>
              <a:buClr>
                <a:schemeClr val="accent3">
                  <a:lumMod val="75000"/>
                </a:schemeClr>
              </a:buClr>
              <a:buSzPct val="100000"/>
              <a:tabLst>
                <a:tab pos="457200" algn="l"/>
              </a:tabLst>
            </a:pP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When you select a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Compliance Actions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tab, the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Intercepts table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 updates to display only intercepts related to that action. For example,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Defects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‘</a:t>
            </a:r>
            <a:r>
              <a:rPr lang="en-AU" sz="1600" b="1" i="1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Infringements</a:t>
            </a:r>
            <a:r>
              <a:rPr lang="en-AU" sz="1600" dirty="0">
                <a:solidFill>
                  <a:schemeClr val="accent3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’, etc.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4189531A-716B-3B52-8DF1-F26304821ECC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7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Other tool features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F7E55F-F66B-7574-099E-87602CB01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414" y="1681288"/>
            <a:ext cx="5495957" cy="37279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420CE2-AA43-784D-5A5E-F3A7929AB9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9338" y="1681289"/>
            <a:ext cx="5397455" cy="367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203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7CFAF3-BAF7-DC6C-2EAE-A76D7404E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DA651F5-6D48-85A1-E299-6EC3DC3A94CC}"/>
              </a:ext>
            </a:extLst>
          </p:cNvPr>
          <p:cNvGrpSpPr/>
          <p:nvPr/>
        </p:nvGrpSpPr>
        <p:grpSpPr>
          <a:xfrm>
            <a:off x="6084337" y="-4"/>
            <a:ext cx="6096000" cy="6858004"/>
            <a:chOff x="6084337" y="-4"/>
            <a:chExt cx="6096000" cy="6858004"/>
          </a:xfrm>
        </p:grpSpPr>
        <p:sp>
          <p:nvSpPr>
            <p:cNvPr id="3" name="Right Triangle 2">
              <a:extLst>
                <a:ext uri="{FF2B5EF4-FFF2-40B4-BE49-F238E27FC236}">
                  <a16:creationId xmlns:a16="http://schemas.microsoft.com/office/drawing/2014/main" id="{6FCA5EA2-538E-FE63-C74F-F85AD8D62553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6327F888-B98E-66BA-48D7-D723A56ACE8F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C8BD3741-5A72-9832-267B-3E6D306E785A}"/>
              </a:ext>
            </a:extLst>
          </p:cNvPr>
          <p:cNvSpPr txBox="1">
            <a:spLocks/>
          </p:cNvSpPr>
          <p:nvPr/>
        </p:nvSpPr>
        <p:spPr>
          <a:xfrm>
            <a:off x="961612" y="5060663"/>
            <a:ext cx="8430038" cy="500892"/>
          </a:xfrm>
          <a:prstGeom prst="rect">
            <a:avLst/>
          </a:prstGeom>
        </p:spPr>
        <p:txBody>
          <a:bodyPr vert="horz" lIns="36000" tIns="36000" rIns="36000" bIns="3600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fontAlgn="ctr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Font typeface="+mj-lt"/>
              <a:buAutoNum type="arabicPeriod" startAt="8"/>
            </a:pPr>
            <a:r>
              <a:rPr lang="en-AU" dirty="0">
                <a:solidFill>
                  <a:srgbClr val="CBDB2A"/>
                </a:solidFill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What you can see and why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D23040-7177-0DD3-4E4C-2BAC164D28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400596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6095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A55FF-E999-5D18-DCEE-2F9777A4C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9ABFF981-ED13-C61E-A2B5-114752D0BAF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377D6A7D-17CB-2346-3234-CF43AFC4087A}"/>
              </a:ext>
            </a:extLst>
          </p:cNvPr>
          <p:cNvSpPr txBox="1">
            <a:spLocks/>
          </p:cNvSpPr>
          <p:nvPr/>
        </p:nvSpPr>
        <p:spPr>
          <a:xfrm>
            <a:off x="593937" y="1685591"/>
            <a:ext cx="10786487" cy="29276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1700" kern="1200">
                <a:solidFill>
                  <a:schemeClr val="tx1"/>
                </a:solidFill>
                <a:latin typeface="Raleway" panose="020B0503030101060003" pitchFamily="34" charset="0"/>
                <a:ea typeface="+mn-ea"/>
                <a:cs typeface="+mn-cs"/>
              </a:defRPr>
            </a:lvl1pPr>
            <a:lvl2pPr marL="6858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The data is refreshed every 24 hours.</a:t>
            </a: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The tool does not replace paper-based notices</a:t>
            </a: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Notices cannot be downloaded or cleared via the tool</a:t>
            </a:r>
          </a:p>
          <a:p>
            <a:pPr marR="0" lvl="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tabLst>
                <a:tab pos="457200" algn="l"/>
              </a:tabLst>
              <a:defRPr/>
            </a:pPr>
            <a:r>
              <a:rPr lang="en-AU" sz="1800" b="1" dirty="0">
                <a:solidFill>
                  <a:srgbClr val="1C3E6B">
                    <a:lumMod val="75000"/>
                  </a:srgb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Vehicle combinations with more than one owner</a:t>
            </a:r>
            <a:endParaRPr kumimoji="0" lang="en-AU" sz="1800" b="1" i="0" u="none" strike="noStrike" kern="1200" cap="none" spc="0" normalizeH="0" baseline="0" noProof="0" dirty="0">
              <a:ln>
                <a:noFill/>
              </a:ln>
              <a:solidFill>
                <a:srgbClr val="1C3E6B">
                  <a:lumMod val="75000"/>
                </a:srgbClr>
              </a:solidFill>
              <a:effectLst/>
              <a:uLnTx/>
              <a:uFillTx/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For vehicle combinations with more than one owner, the compliance action will </a:t>
            </a:r>
            <a:r>
              <a:rPr kumimoji="0" lang="en-AU" sz="1600" b="1" i="0" u="sng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only</a:t>
            </a: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 be visible to the owner of the non-compliant component (i.e., prime mover or trailer).</a:t>
            </a: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If you are not the owner of the non-compliant component or if you have not linked the vehicle to your NHVR Go account, the non-compliant intercept will appear in your tool, but you will not see the associated compliance action.</a:t>
            </a: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r>
              <a:rPr kumimoji="0" lang="en-AU" sz="1600" b="1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Example</a:t>
            </a:r>
            <a:r>
              <a: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1C3E6B">
                    <a:lumMod val="75000"/>
                  </a:srgbClr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: If your prime mover was towing another company’s trailer and the defect was issued to the trailer, you will see the non-compliant intercept but not the compliance action.</a:t>
            </a: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1C3E6B">
                  <a:lumMod val="75000"/>
                </a:srgbClr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endParaRPr kumimoji="0" lang="en-AU" sz="1600" b="0" i="0" u="none" strike="noStrike" kern="1200" cap="none" spc="0" normalizeH="0" baseline="0" noProof="0" dirty="0">
              <a:ln>
                <a:noFill/>
              </a:ln>
              <a:solidFill>
                <a:srgbClr val="1C3E6B">
                  <a:lumMod val="75000"/>
                </a:srgbClr>
              </a:solidFill>
              <a:effectLst/>
              <a:uLnTx/>
              <a:uFillTx/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  <a:p>
            <a:pPr marL="342900" marR="0" lvl="0" indent="-3429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7F7F7F"/>
              </a:buClr>
              <a:buSzPct val="60000"/>
              <a:buFont typeface="Wingdings" panose="05000000000000000000" pitchFamily="2" charset="2"/>
              <a:buChar char="§"/>
              <a:tabLst>
                <a:tab pos="457200" algn="l"/>
              </a:tabLst>
              <a:defRPr/>
            </a:pPr>
            <a:endParaRPr kumimoji="0" lang="en-AU" sz="1600" b="0" i="0" u="none" strike="noStrike" kern="1200" cap="none" spc="0" normalizeH="0" baseline="0" noProof="0" dirty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Helvetica" panose="020B0604020202020204" pitchFamily="34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AA5DF3-A452-00A5-40C9-B1ECFEC5CE84}"/>
              </a:ext>
            </a:extLst>
          </p:cNvPr>
          <p:cNvSpPr/>
          <p:nvPr/>
        </p:nvSpPr>
        <p:spPr>
          <a:xfrm>
            <a:off x="-1" y="1"/>
            <a:ext cx="12192001" cy="1440812"/>
          </a:xfrm>
          <a:prstGeom prst="rect">
            <a:avLst/>
          </a:prstGeom>
          <a:solidFill>
            <a:srgbClr val="0F2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18F4A-7F98-EAF7-5437-1D79E92D7D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  <p:sp>
        <p:nvSpPr>
          <p:cNvPr id="2" name="Title 4">
            <a:extLst>
              <a:ext uri="{FF2B5EF4-FFF2-40B4-BE49-F238E27FC236}">
                <a16:creationId xmlns:a16="http://schemas.microsoft.com/office/drawing/2014/main" id="{27167A7D-EC11-08F9-399D-C0E681502817}"/>
              </a:ext>
            </a:extLst>
          </p:cNvPr>
          <p:cNvSpPr txBox="1">
            <a:spLocks/>
          </p:cNvSpPr>
          <p:nvPr/>
        </p:nvSpPr>
        <p:spPr>
          <a:xfrm>
            <a:off x="593937" y="498445"/>
            <a:ext cx="11447463" cy="558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Raleway Black" panose="020B0A03030101060003" pitchFamily="34" charset="0"/>
                <a:ea typeface="+mj-ea"/>
                <a:cs typeface="+mj-cs"/>
              </a:defRPr>
            </a:lvl1pPr>
          </a:lstStyle>
          <a:p>
            <a:pPr marL="457200" indent="-457200" algn="l">
              <a:buFont typeface="+mj-lt"/>
              <a:buAutoNum type="arabicPeriod" startAt="8"/>
            </a:pPr>
            <a:r>
              <a:rPr lang="en-AU" sz="2000" b="1" dirty="0">
                <a:solidFill>
                  <a:srgbClr val="CBDB2A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Navigating the tool – Other tool features</a:t>
            </a:r>
            <a:endParaRPr lang="en-US" sz="2000" dirty="0">
              <a:solidFill>
                <a:schemeClr val="bg1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970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F5C3664-4B7D-47DF-9681-8369970EA32E}"/>
              </a:ext>
            </a:extLst>
          </p:cNvPr>
          <p:cNvSpPr/>
          <p:nvPr/>
        </p:nvSpPr>
        <p:spPr>
          <a:xfrm>
            <a:off x="0" y="4738"/>
            <a:ext cx="12192000" cy="6858000"/>
          </a:xfrm>
          <a:prstGeom prst="rect">
            <a:avLst/>
          </a:prstGeom>
          <a:solidFill>
            <a:srgbClr val="0F2D52">
              <a:alpha val="8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92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+mn-ea"/>
              <a:cs typeface="+mn-cs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E478D58-974B-4880-8D6A-55011CB92CA5}"/>
              </a:ext>
            </a:extLst>
          </p:cNvPr>
          <p:cNvGrpSpPr/>
          <p:nvPr/>
        </p:nvGrpSpPr>
        <p:grpSpPr>
          <a:xfrm>
            <a:off x="529457" y="1588727"/>
            <a:ext cx="5671743" cy="4528122"/>
            <a:chOff x="255137" y="1588727"/>
            <a:chExt cx="5671743" cy="4528122"/>
          </a:xfrm>
        </p:grpSpPr>
        <p:sp>
          <p:nvSpPr>
            <p:cNvPr id="9" name="Title 4">
              <a:extLst>
                <a:ext uri="{FF2B5EF4-FFF2-40B4-BE49-F238E27FC236}">
                  <a16:creationId xmlns:a16="http://schemas.microsoft.com/office/drawing/2014/main" id="{A346B491-08A4-4512-AC82-E62F265A7138}"/>
                </a:ext>
              </a:extLst>
            </p:cNvPr>
            <p:cNvSpPr txBox="1">
              <a:spLocks/>
            </p:cNvSpPr>
            <p:nvPr/>
          </p:nvSpPr>
          <p:spPr>
            <a:xfrm>
              <a:off x="255137" y="1588727"/>
              <a:ext cx="5671743" cy="270398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2800" kern="1200">
                  <a:solidFill>
                    <a:schemeClr val="tx1"/>
                  </a:solidFill>
                  <a:latin typeface="Raleway Black" panose="020B0A03030101060003" pitchFamily="34" charset="0"/>
                  <a:ea typeface="+mj-ea"/>
                  <a:cs typeface="+mj-cs"/>
                </a:defRPr>
              </a:lvl1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T</a:t>
              </a:r>
              <a:r>
                <a:rPr kumimoji="0" lang="en-AU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hank you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3600" b="0" i="0" u="none" strike="noStrike" kern="1200" cap="none" spc="0" normalizeH="0" baseline="0" noProof="0" dirty="0">
                <a:ln>
                  <a:noFill/>
                </a:ln>
                <a:solidFill>
                  <a:srgbClr val="CBDB2A"/>
                </a:solidFill>
                <a:effectLst/>
                <a:uLnTx/>
                <a:uFillTx/>
                <a:latin typeface="Helvetica" panose="020B0604020202020204" pitchFamily="34" charset="0"/>
                <a:ea typeface="+mj-ea"/>
                <a:cs typeface="Helvetica" panose="020B0604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For more information: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13 NHVR (13 64 87)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800" b="0" i="0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info@nhvr.gov.au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800" b="0" i="0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nhvr.gov.au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CDDB236-40C1-4E3B-BD6C-BB87E9485C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21937" y="4619938"/>
              <a:ext cx="309980" cy="304814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3C4C43A-3611-4F0B-9525-ED19F6F39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21201" y="5771181"/>
              <a:ext cx="309392" cy="30423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7D42DBD-D475-4608-A4E1-7692789387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23415" y="5005688"/>
              <a:ext cx="309392" cy="304236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1873B1A-2915-4438-BB0B-0A36EE3FFDA3}"/>
                </a:ext>
              </a:extLst>
            </p:cNvPr>
            <p:cNvSpPr txBox="1"/>
            <p:nvPr/>
          </p:nvSpPr>
          <p:spPr>
            <a:xfrm>
              <a:off x="658748" y="4617980"/>
              <a:ext cx="1509824" cy="318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n-ea"/>
                  <a:cs typeface="Helvetica" panose="020B0604020202020204" pitchFamily="34" charset="0"/>
                </a:rPr>
                <a:t>nhvrsocial</a:t>
              </a:r>
              <a:endPara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CBDB2A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2890DD2-B8E4-4B63-9483-85D082731092}"/>
                </a:ext>
              </a:extLst>
            </p:cNvPr>
            <p:cNvSpPr txBox="1"/>
            <p:nvPr/>
          </p:nvSpPr>
          <p:spPr>
            <a:xfrm>
              <a:off x="654972" y="5016209"/>
              <a:ext cx="1509824" cy="318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n-ea"/>
                  <a:cs typeface="Helvetica" panose="020B0604020202020204" pitchFamily="34" charset="0"/>
                </a:rPr>
                <a:t>nhvrsocial</a:t>
              </a:r>
              <a:endParaRPr kumimoji="0" lang="en-AU" sz="1600" b="0" i="0" u="none" strike="noStrike" kern="1200" cap="none" spc="0" normalizeH="0" baseline="0" noProof="0">
                <a:ln>
                  <a:noFill/>
                </a:ln>
                <a:solidFill>
                  <a:srgbClr val="CBDB2A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24787FE-A777-40E3-AAC7-AD50283FAFC0}"/>
                </a:ext>
              </a:extLst>
            </p:cNvPr>
            <p:cNvSpPr txBox="1"/>
            <p:nvPr/>
          </p:nvSpPr>
          <p:spPr>
            <a:xfrm>
              <a:off x="654972" y="5410285"/>
              <a:ext cx="1509824" cy="318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n-ea"/>
                  <a:cs typeface="Helvetica" panose="020B0604020202020204" pitchFamily="34" charset="0"/>
                </a:rPr>
                <a:t>NHVR</a:t>
              </a:r>
              <a:endParaRPr kumimoji="0" lang="en-AU" sz="1600" b="0" i="0" u="none" strike="noStrike" kern="1200" cap="none" spc="0" normalizeH="0" baseline="0" noProof="0">
                <a:ln>
                  <a:noFill/>
                </a:ln>
                <a:solidFill>
                  <a:srgbClr val="CBDB2A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7418169-A8CE-499A-B7DF-6E3AF8212100}"/>
                </a:ext>
              </a:extLst>
            </p:cNvPr>
            <p:cNvSpPr txBox="1"/>
            <p:nvPr/>
          </p:nvSpPr>
          <p:spPr>
            <a:xfrm>
              <a:off x="654972" y="5797979"/>
              <a:ext cx="4145442" cy="318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srgbClr val="CBDB2A"/>
                  </a:solidFill>
                  <a:effectLst/>
                  <a:uLnTx/>
                  <a:uFillTx/>
                  <a:latin typeface="Helvetica" panose="020B0604020202020204" pitchFamily="34" charset="0"/>
                  <a:ea typeface="+mn-ea"/>
                  <a:cs typeface="Helvetica" panose="020B0604020202020204" pitchFamily="34" charset="0"/>
                </a:rPr>
                <a:t>National Heavy Vehicle Regulator</a:t>
              </a:r>
              <a:endParaRPr kumimoji="0" lang="en-AU" sz="1600" b="0" i="0" u="none" strike="noStrike" kern="1200" cap="none" spc="0" normalizeH="0" baseline="0" noProof="0" dirty="0">
                <a:ln>
                  <a:noFill/>
                </a:ln>
                <a:solidFill>
                  <a:srgbClr val="CBDB2A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C92D4E2A-A759-DCF7-B2CA-25A0912F3615}"/>
              </a:ext>
            </a:extLst>
          </p:cNvPr>
          <p:cNvGrpSpPr/>
          <p:nvPr/>
        </p:nvGrpSpPr>
        <p:grpSpPr>
          <a:xfrm>
            <a:off x="6096000" y="4734"/>
            <a:ext cx="6096000" cy="6858004"/>
            <a:chOff x="6084337" y="-4"/>
            <a:chExt cx="6096000" cy="6858004"/>
          </a:xfrm>
        </p:grpSpPr>
        <p:sp>
          <p:nvSpPr>
            <p:cNvPr id="6" name="Right Triangle 5">
              <a:extLst>
                <a:ext uri="{FF2B5EF4-FFF2-40B4-BE49-F238E27FC236}">
                  <a16:creationId xmlns:a16="http://schemas.microsoft.com/office/drawing/2014/main" id="{0A3027FD-F919-B51C-FC5F-F22D71256DFF}"/>
                </a:ext>
              </a:extLst>
            </p:cNvPr>
            <p:cNvSpPr/>
            <p:nvPr/>
          </p:nvSpPr>
          <p:spPr>
            <a:xfrm rot="16200000" flipH="1">
              <a:off x="5703338" y="380995"/>
              <a:ext cx="6857997" cy="6096000"/>
            </a:xfrm>
            <a:prstGeom prst="rtTriangle">
              <a:avLst/>
            </a:pr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  <p:sp>
          <p:nvSpPr>
            <p:cNvPr id="7" name="Right Triangle 6">
              <a:extLst>
                <a:ext uri="{FF2B5EF4-FFF2-40B4-BE49-F238E27FC236}">
                  <a16:creationId xmlns:a16="http://schemas.microsoft.com/office/drawing/2014/main" id="{39204DD1-5259-924E-AAD2-B352D6B51392}"/>
                </a:ext>
              </a:extLst>
            </p:cNvPr>
            <p:cNvSpPr/>
            <p:nvPr/>
          </p:nvSpPr>
          <p:spPr>
            <a:xfrm rot="5400000" flipH="1" flipV="1">
              <a:off x="8491112" y="3168774"/>
              <a:ext cx="3906238" cy="3472213"/>
            </a:xfrm>
            <a:prstGeom prst="rtTriangle">
              <a:avLst/>
            </a:prstGeom>
            <a:solidFill>
              <a:srgbClr val="CBDB2A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92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+mn-ea"/>
                <a:cs typeface="+mn-cs"/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E3011F3-2D82-FEBA-023E-6A7EB0186C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655" y="5394991"/>
            <a:ext cx="291123" cy="2911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722857B-30F1-7559-703B-A50D31529B4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876" y="554272"/>
            <a:ext cx="1800000" cy="30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445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NHVR">
      <a:dk1>
        <a:srgbClr val="0C0C0C"/>
      </a:dk1>
      <a:lt1>
        <a:sysClr val="window" lastClr="FFFFFF"/>
      </a:lt1>
      <a:dk2>
        <a:srgbClr val="0F2D52"/>
      </a:dk2>
      <a:lt2>
        <a:srgbClr val="2575AE"/>
      </a:lt2>
      <a:accent1>
        <a:srgbClr val="00A5AD"/>
      </a:accent1>
      <a:accent2>
        <a:srgbClr val="5DABD5"/>
      </a:accent2>
      <a:accent3>
        <a:srgbClr val="1C3E6B"/>
      </a:accent3>
      <a:accent4>
        <a:srgbClr val="A6BAC9"/>
      </a:accent4>
      <a:accent5>
        <a:srgbClr val="E1EEF9"/>
      </a:accent5>
      <a:accent6>
        <a:srgbClr val="FBB040"/>
      </a:accent6>
      <a:hlink>
        <a:srgbClr val="006FB2"/>
      </a:hlink>
      <a:folHlink>
        <a:srgbClr val="FFFFFF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NHVR-Theme2">
  <a:themeElements>
    <a:clrScheme name="NHVR">
      <a:dk1>
        <a:srgbClr val="000000"/>
      </a:dk1>
      <a:lt1>
        <a:srgbClr val="FFFFFF"/>
      </a:lt1>
      <a:dk2>
        <a:srgbClr val="111111"/>
      </a:dk2>
      <a:lt2>
        <a:srgbClr val="F2F2F2"/>
      </a:lt2>
      <a:accent1>
        <a:srgbClr val="00A5AD"/>
      </a:accent1>
      <a:accent2>
        <a:srgbClr val="A6BAC9"/>
      </a:accent2>
      <a:accent3>
        <a:srgbClr val="5DABD5"/>
      </a:accent3>
      <a:accent4>
        <a:srgbClr val="2475AE"/>
      </a:accent4>
      <a:accent5>
        <a:srgbClr val="1C3E6B"/>
      </a:accent5>
      <a:accent6>
        <a:srgbClr val="304C64"/>
      </a:accent6>
      <a:hlink>
        <a:srgbClr val="FFFFFF"/>
      </a:hlink>
      <a:folHlink>
        <a:srgbClr val="FFFFFF"/>
      </a:folHlink>
    </a:clrScheme>
    <a:fontScheme name="Montserrat - Digit">
      <a:majorFont>
        <a:latin typeface="Montserrat"/>
        <a:ea typeface=""/>
        <a:cs typeface=""/>
      </a:majorFont>
      <a:minorFont>
        <a:latin typeface="Montserra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SIA_Presentation_Working" id="{0183CCF4-0E9B-4F40-B521-F7D08109E8BC}" vid="{F004CA24-DB13-4B57-9EE7-F50BD71E43D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2c3b971-0f50-4a3a-971c-e2fc8d2312a8" xsi:nil="true"/>
    <lcf76f155ced4ddcb4097134ff3c332f xmlns="42b351fe-3692-4c80-b6ab-86d116ed9bb5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5835B0A4D76D41B75FA17D5F298ABA" ma:contentTypeVersion="13" ma:contentTypeDescription="Create a new document." ma:contentTypeScope="" ma:versionID="00e80fde03552ea4acd423f3c772fb98">
  <xsd:schema xmlns:xsd="http://www.w3.org/2001/XMLSchema" xmlns:xs="http://www.w3.org/2001/XMLSchema" xmlns:p="http://schemas.microsoft.com/office/2006/metadata/properties" xmlns:ns2="42b351fe-3692-4c80-b6ab-86d116ed9bb5" xmlns:ns3="d2c3b971-0f50-4a3a-971c-e2fc8d2312a8" targetNamespace="http://schemas.microsoft.com/office/2006/metadata/properties" ma:root="true" ma:fieldsID="2fb96d3bf1937340beebc38034d4d9fc" ns2:_="" ns3:_="">
    <xsd:import namespace="42b351fe-3692-4c80-b6ab-86d116ed9bb5"/>
    <xsd:import namespace="d2c3b971-0f50-4a3a-971c-e2fc8d2312a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b351fe-3692-4c80-b6ab-86d116ed9b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d882f032-dad1-41cf-a60f-97869fdaafa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c3b971-0f50-4a3a-971c-e2fc8d2312a8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7f7cb3c-c605-47a7-8587-cb35353282f9}" ma:internalName="TaxCatchAll" ma:showField="CatchAllData" ma:web="d2c3b971-0f50-4a3a-971c-e2fc8d2312a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30BAD10-F3A7-427A-B0EC-85D7B147E25B}">
  <ds:schemaRefs>
    <ds:schemaRef ds:uri="http://schemas.microsoft.com/office/2006/documentManagement/types"/>
    <ds:schemaRef ds:uri="d2c3b971-0f50-4a3a-971c-e2fc8d2312a8"/>
    <ds:schemaRef ds:uri="http://schemas.microsoft.com/office/2006/metadata/properties"/>
    <ds:schemaRef ds:uri="http://www.w3.org/XML/1998/namespace"/>
    <ds:schemaRef ds:uri="http://purl.org/dc/dcmitype/"/>
    <ds:schemaRef ds:uri="42b351fe-3692-4c80-b6ab-86d116ed9bb5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CF5321E-C9CE-42DE-9CF0-4C4C17E66AC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8EB44-5FDB-4080-A537-C49DD8F028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b351fe-3692-4c80-b6ab-86d116ed9bb5"/>
    <ds:schemaRef ds:uri="d2c3b971-0f50-4a3a-971c-e2fc8d2312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1181</TotalTime>
  <Words>1684</Words>
  <Application>Microsoft Office PowerPoint</Application>
  <PresentationFormat>Widescreen</PresentationFormat>
  <Paragraphs>179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51" baseType="lpstr">
      <vt:lpstr>Aptos</vt:lpstr>
      <vt:lpstr>Aptos Display</vt:lpstr>
      <vt:lpstr>Arial</vt:lpstr>
      <vt:lpstr>Calibri</vt:lpstr>
      <vt:lpstr>Helvetica</vt:lpstr>
      <vt:lpstr>Lato</vt:lpstr>
      <vt:lpstr>Montserrat</vt:lpstr>
      <vt:lpstr>Poppins</vt:lpstr>
      <vt:lpstr>Raleway</vt:lpstr>
      <vt:lpstr>Raleway Black</vt:lpstr>
      <vt:lpstr>Wingdings</vt:lpstr>
      <vt:lpstr>office theme</vt:lpstr>
      <vt:lpstr>NHVR-Theme2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NHVR Go training Intercept Outcome Tool presentation</dc:title>
  <dc:creator>London Hay-Bougie</dc:creator>
  <cp:keywords>IOT</cp:keywords>
  <cp:lastModifiedBy>London Hay-Bougie</cp:lastModifiedBy>
  <cp:revision>18</cp:revision>
  <dcterms:created xsi:type="dcterms:W3CDTF">2025-11-07T00:16:51Z</dcterms:created>
  <dcterms:modified xsi:type="dcterms:W3CDTF">2026-04-17T06:14:48Z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0x010100685835B0A4D76D41B75FA17D5F298ABA</vt:lpwstr>
  </property>
  <property fmtid="{D5CDD505-2E9C-101B-9397-08002B2CF9AE}" pid="3" name="MediaServiceImageTags">
    <vt:lpwstr/>
  </property>
</Properties>
</file>