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1"/>
  </p:notesMasterIdLst>
  <p:handoutMasterIdLst>
    <p:handoutMasterId r:id="rId32"/>
  </p:handoutMasterIdLst>
  <p:sldIdLst>
    <p:sldId id="270" r:id="rId5"/>
    <p:sldId id="272" r:id="rId6"/>
    <p:sldId id="267" r:id="rId7"/>
    <p:sldId id="295" r:id="rId8"/>
    <p:sldId id="296" r:id="rId9"/>
    <p:sldId id="286" r:id="rId10"/>
    <p:sldId id="285" r:id="rId11"/>
    <p:sldId id="297" r:id="rId12"/>
    <p:sldId id="309" r:id="rId13"/>
    <p:sldId id="287" r:id="rId14"/>
    <p:sldId id="292" r:id="rId15"/>
    <p:sldId id="298" r:id="rId16"/>
    <p:sldId id="299" r:id="rId17"/>
    <p:sldId id="300" r:id="rId18"/>
    <p:sldId id="288" r:id="rId19"/>
    <p:sldId id="293" r:id="rId20"/>
    <p:sldId id="294" r:id="rId21"/>
    <p:sldId id="289" r:id="rId22"/>
    <p:sldId id="304" r:id="rId23"/>
    <p:sldId id="306" r:id="rId24"/>
    <p:sldId id="307" r:id="rId25"/>
    <p:sldId id="290" r:id="rId26"/>
    <p:sldId id="275" r:id="rId27"/>
    <p:sldId id="291" r:id="rId28"/>
    <p:sldId id="305" r:id="rId29"/>
    <p:sldId id="279" r:id="rId30"/>
  </p:sldIdLst>
  <p:sldSz cx="12192000" cy="6858000"/>
  <p:notesSz cx="6858000" cy="9144000"/>
  <p:defaultTextStyle>
    <a:defPPr>
      <a:defRPr lang="en-US"/>
    </a:defPPr>
    <a:lvl1pPr marL="0" indent="0" algn="l" defTabSz="914400" rtl="0" eaLnBrk="1" latinLnBrk="0" hangingPunct="1">
      <a:lnSpc>
        <a:spcPct val="92000"/>
      </a:lnSpc>
      <a:spcBef>
        <a:spcPts val="0"/>
      </a:spcBef>
      <a:buFontTx/>
      <a:buNone/>
      <a:defRPr sz="2000" kern="1200" baseline="0">
        <a:solidFill>
          <a:schemeClr val="tx2"/>
        </a:solidFill>
        <a:latin typeface="+mn-lt"/>
        <a:ea typeface="+mn-ea"/>
        <a:cs typeface="+mn-cs"/>
      </a:defRPr>
    </a:lvl1pPr>
    <a:lvl2pPr marL="0" indent="0" algn="l" defTabSz="914400" rtl="0" eaLnBrk="1" latinLnBrk="0" hangingPunct="1">
      <a:lnSpc>
        <a:spcPct val="93000"/>
      </a:lnSpc>
      <a:spcBef>
        <a:spcPts val="500"/>
      </a:spcBef>
      <a:spcAft>
        <a:spcPts val="300"/>
      </a:spcAft>
      <a:buFontTx/>
      <a:buNone/>
      <a:defRPr sz="2000" b="1" i="0" kern="1200" baseline="0">
        <a:solidFill>
          <a:schemeClr val="tx2"/>
        </a:solidFill>
        <a:latin typeface="+mn-lt"/>
        <a:ea typeface="+mn-ea"/>
        <a:cs typeface="+mn-cs"/>
      </a:defRPr>
    </a:lvl2pPr>
    <a:lvl3pPr marL="288000" indent="-288000" algn="l" defTabSz="914400" rtl="0" eaLnBrk="1" latinLnBrk="0" hangingPunct="1">
      <a:lnSpc>
        <a:spcPct val="93000"/>
      </a:lnSpc>
      <a:spcBef>
        <a:spcPts val="800"/>
      </a:spcBef>
      <a:buClr>
        <a:schemeClr val="tx2"/>
      </a:buClr>
      <a:buSzPct val="60000"/>
      <a:buFont typeface="Wingdings" panose="05000000000000000000" pitchFamily="2" charset="2"/>
      <a:buChar char="n"/>
      <a:defRPr sz="2000" b="0" i="0" kern="1200" baseline="0">
        <a:solidFill>
          <a:schemeClr val="tx1"/>
        </a:solidFill>
        <a:latin typeface="+mn-lt"/>
        <a:ea typeface="+mn-ea"/>
        <a:cs typeface="+mn-cs"/>
      </a:defRPr>
    </a:lvl3pPr>
    <a:lvl4pPr marL="288000" indent="-288000" algn="l" defTabSz="914400" rtl="0" eaLnBrk="1" latinLnBrk="0" hangingPunct="1">
      <a:lnSpc>
        <a:spcPct val="90000"/>
      </a:lnSpc>
      <a:spcBef>
        <a:spcPts val="2200"/>
      </a:spcBef>
      <a:buClr>
        <a:schemeClr val="tx2"/>
      </a:buClr>
      <a:buSzPct val="80000"/>
      <a:buFont typeface="Wingdings" panose="05000000000000000000" pitchFamily="2" charset="2"/>
      <a:buChar char="n"/>
      <a:defRPr sz="1500" kern="1200" baseline="0">
        <a:solidFill>
          <a:schemeClr val="tx1"/>
        </a:solidFill>
        <a:latin typeface="+mn-lt"/>
        <a:ea typeface="+mn-ea"/>
        <a:cs typeface="+mn-cs"/>
      </a:defRPr>
    </a:lvl4pPr>
    <a:lvl5pPr marL="576000" indent="-288000" algn="l" defTabSz="914400" rtl="0" eaLnBrk="1" latinLnBrk="0" hangingPunct="1">
      <a:lnSpc>
        <a:spcPct val="90000"/>
      </a:lnSpc>
      <a:spcBef>
        <a:spcPts val="800"/>
      </a:spcBef>
      <a:buClr>
        <a:schemeClr val="tx1"/>
      </a:buClr>
      <a:buFont typeface="Arial" panose="020B0604020202020204" pitchFamily="34" charset="0"/>
      <a:buChar char="–"/>
      <a:defRPr sz="1500" kern="1200" baseline="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BA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45E416-4CE8-4030-91AD-A087267D584E}" v="2" dt="2022-09-20T05:48:11.552"/>
    <p1510:client id="{D483B399-15D6-4428-A07B-7C51D386CC68}" v="25" dt="2022-09-20T03:46:16.055"/>
  </p1510:revLst>
</p1510:revInfo>
</file>

<file path=ppt/tableStyles.xml><?xml version="1.0" encoding="utf-8"?>
<a:tblStyleLst xmlns:a="http://schemas.openxmlformats.org/drawingml/2006/main" def="{07232A32-45DD-462C-8F04-2F32199A98A7}">
  <a:tblStyle styleId="{07232A32-45DD-462C-8F04-2F32199A98A7}" styleName="NHVR Table">
    <a:wholeTbl>
      <a:tcTxStyle>
        <a:fontRef idx="minor">
          <a:prstClr val="black"/>
        </a:fontRef>
        <a:schemeClr val="dk1"/>
      </a:tcTxStyle>
      <a:tcStyle>
        <a:tcBdr>
          <a:left>
            <a:ln>
              <a:noFill/>
            </a:ln>
          </a:left>
          <a:right>
            <a:ln>
              <a:noFill/>
            </a:ln>
          </a:right>
          <a:top>
            <a:ln w="12700" cmpd="sng">
              <a:solidFill>
                <a:schemeClr val="dk2"/>
              </a:solidFill>
            </a:ln>
          </a:top>
          <a:bottom>
            <a:ln w="12700" cmpd="sng">
              <a:solidFill>
                <a:schemeClr val="accent1"/>
              </a:solidFill>
            </a:ln>
          </a:bottom>
          <a:insideH>
            <a:ln w="12700">
              <a:solidFill>
                <a:schemeClr val="dk2"/>
              </a:solidFill>
              <a:prstDash val="sysDot"/>
            </a:ln>
          </a:insideH>
          <a:insideV>
            <a:ln>
              <a:noFill/>
            </a:ln>
          </a:insideV>
        </a:tcBdr>
        <a:fill>
          <a:noFill/>
        </a:fill>
      </a:tcStyle>
    </a:wholeTbl>
    <a:firstRow>
      <a:tcTxStyle b="on">
        <a:fontRef idx="minor">
          <a:prstClr val="black"/>
        </a:fontRef>
        <a:schemeClr val="lt1"/>
      </a:tcTxStyle>
      <a:tcStyle>
        <a:tcBdr>
          <a:bottom>
            <a:ln w="12700" cmpd="sng">
              <a:solidFill>
                <a:schemeClr val="dk2"/>
              </a:solidFill>
            </a:ln>
          </a:bottom>
          <a:insideV>
            <a:ln w="12700" cmpd="sng">
              <a:solidFill>
                <a:schemeClr val="dk2"/>
              </a:solidFill>
            </a:ln>
          </a:insideV>
        </a:tcBdr>
        <a:fill>
          <a:solidFill>
            <a:schemeClr val="dk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4660"/>
  </p:normalViewPr>
  <p:slideViewPr>
    <p:cSldViewPr snapToGrid="0">
      <p:cViewPr varScale="1">
        <p:scale>
          <a:sx n="63" d="100"/>
          <a:sy n="63" d="100"/>
        </p:scale>
        <p:origin x="764" y="3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S. White" userId="0a5170b8-2075-4c94-bfef-45f2054c830e" providerId="ADAL" clId="{D483B399-15D6-4428-A07B-7C51D386CC68}"/>
    <pc:docChg chg="undo redo custSel addSld delSld modSld sldOrd modMainMaster">
      <pc:chgData name="David S. White" userId="0a5170b8-2075-4c94-bfef-45f2054c830e" providerId="ADAL" clId="{D483B399-15D6-4428-A07B-7C51D386CC68}" dt="2022-09-20T03:46:55.497" v="5012" actId="20577"/>
      <pc:docMkLst>
        <pc:docMk/>
      </pc:docMkLst>
      <pc:sldChg chg="del">
        <pc:chgData name="David S. White" userId="0a5170b8-2075-4c94-bfef-45f2054c830e" providerId="ADAL" clId="{D483B399-15D6-4428-A07B-7C51D386CC68}" dt="2022-09-19T10:32:21.590" v="1189" actId="47"/>
        <pc:sldMkLst>
          <pc:docMk/>
          <pc:sldMk cId="2486622992" sldId="263"/>
        </pc:sldMkLst>
      </pc:sldChg>
      <pc:sldChg chg="modSp mod">
        <pc:chgData name="David S. White" userId="0a5170b8-2075-4c94-bfef-45f2054c830e" providerId="ADAL" clId="{D483B399-15D6-4428-A07B-7C51D386CC68}" dt="2022-09-20T03:01:32.205" v="4611" actId="13926"/>
        <pc:sldMkLst>
          <pc:docMk/>
          <pc:sldMk cId="3157223901" sldId="267"/>
        </pc:sldMkLst>
        <pc:spChg chg="mod">
          <ac:chgData name="David S. White" userId="0a5170b8-2075-4c94-bfef-45f2054c830e" providerId="ADAL" clId="{D483B399-15D6-4428-A07B-7C51D386CC68}" dt="2022-09-20T03:01:32.205" v="4611" actId="13926"/>
          <ac:spMkLst>
            <pc:docMk/>
            <pc:sldMk cId="3157223901" sldId="267"/>
            <ac:spMk id="17" creationId="{AE630D90-F4CC-4620-8903-E3F8C66BB0C9}"/>
          </ac:spMkLst>
        </pc:spChg>
      </pc:sldChg>
      <pc:sldChg chg="del">
        <pc:chgData name="David S. White" userId="0a5170b8-2075-4c94-bfef-45f2054c830e" providerId="ADAL" clId="{D483B399-15D6-4428-A07B-7C51D386CC68}" dt="2022-09-19T10:32:22.747" v="1190" actId="47"/>
        <pc:sldMkLst>
          <pc:docMk/>
          <pc:sldMk cId="49431131" sldId="268"/>
        </pc:sldMkLst>
      </pc:sldChg>
      <pc:sldChg chg="delSp modSp mod">
        <pc:chgData name="David S. White" userId="0a5170b8-2075-4c94-bfef-45f2054c830e" providerId="ADAL" clId="{D483B399-15D6-4428-A07B-7C51D386CC68}" dt="2022-09-20T03:00:48.530" v="4606" actId="13926"/>
        <pc:sldMkLst>
          <pc:docMk/>
          <pc:sldMk cId="2279779501" sldId="270"/>
        </pc:sldMkLst>
        <pc:spChg chg="mod">
          <ac:chgData name="David S. White" userId="0a5170b8-2075-4c94-bfef-45f2054c830e" providerId="ADAL" clId="{D483B399-15D6-4428-A07B-7C51D386CC68}" dt="2022-09-20T03:00:48.530" v="4606" actId="13926"/>
          <ac:spMkLst>
            <pc:docMk/>
            <pc:sldMk cId="2279779501" sldId="270"/>
            <ac:spMk id="2" creationId="{00000000-0000-0000-0000-000000000000}"/>
          </ac:spMkLst>
        </pc:spChg>
        <pc:spChg chg="del">
          <ac:chgData name="David S. White" userId="0a5170b8-2075-4c94-bfef-45f2054c830e" providerId="ADAL" clId="{D483B399-15D6-4428-A07B-7C51D386CC68}" dt="2022-09-19T10:41:55.899" v="1723" actId="478"/>
          <ac:spMkLst>
            <pc:docMk/>
            <pc:sldMk cId="2279779501" sldId="270"/>
            <ac:spMk id="5" creationId="{00000000-0000-0000-0000-000000000000}"/>
          </ac:spMkLst>
        </pc:spChg>
      </pc:sldChg>
      <pc:sldChg chg="modSp mod">
        <pc:chgData name="David S. White" userId="0a5170b8-2075-4c94-bfef-45f2054c830e" providerId="ADAL" clId="{D483B399-15D6-4428-A07B-7C51D386CC68}" dt="2022-09-20T03:03:39.644" v="4647" actId="13926"/>
        <pc:sldMkLst>
          <pc:docMk/>
          <pc:sldMk cId="2567233797" sldId="272"/>
        </pc:sldMkLst>
        <pc:spChg chg="mod">
          <ac:chgData name="David S. White" userId="0a5170b8-2075-4c94-bfef-45f2054c830e" providerId="ADAL" clId="{D483B399-15D6-4428-A07B-7C51D386CC68}" dt="2022-09-20T03:03:39.644" v="4647" actId="13926"/>
          <ac:spMkLst>
            <pc:docMk/>
            <pc:sldMk cId="2567233797" sldId="272"/>
            <ac:spMk id="2" creationId="{00000000-0000-0000-0000-000000000000}"/>
          </ac:spMkLst>
        </pc:spChg>
        <pc:spChg chg="mod">
          <ac:chgData name="David S. White" userId="0a5170b8-2075-4c94-bfef-45f2054c830e" providerId="ADAL" clId="{D483B399-15D6-4428-A07B-7C51D386CC68}" dt="2022-09-20T03:00:59.859" v="4607" actId="13926"/>
          <ac:spMkLst>
            <pc:docMk/>
            <pc:sldMk cId="2567233797" sldId="272"/>
            <ac:spMk id="5" creationId="{00000000-0000-0000-0000-000000000000}"/>
          </ac:spMkLst>
        </pc:spChg>
      </pc:sldChg>
      <pc:sldChg chg="del">
        <pc:chgData name="David S. White" userId="0a5170b8-2075-4c94-bfef-45f2054c830e" providerId="ADAL" clId="{D483B399-15D6-4428-A07B-7C51D386CC68}" dt="2022-09-19T23:15:40.204" v="2482" actId="47"/>
        <pc:sldMkLst>
          <pc:docMk/>
          <pc:sldMk cId="2235886594" sldId="273"/>
        </pc:sldMkLst>
      </pc:sldChg>
      <pc:sldChg chg="delSp modSp mod">
        <pc:chgData name="David S. White" userId="0a5170b8-2075-4c94-bfef-45f2054c830e" providerId="ADAL" clId="{D483B399-15D6-4428-A07B-7C51D386CC68}" dt="2022-09-20T03:09:23.293" v="4708" actId="14100"/>
        <pc:sldMkLst>
          <pc:docMk/>
          <pc:sldMk cId="459316345" sldId="275"/>
        </pc:sldMkLst>
        <pc:spChg chg="del">
          <ac:chgData name="David S. White" userId="0a5170b8-2075-4c94-bfef-45f2054c830e" providerId="ADAL" clId="{D483B399-15D6-4428-A07B-7C51D386CC68}" dt="2022-09-19T10:32:38.349" v="1191" actId="478"/>
          <ac:spMkLst>
            <pc:docMk/>
            <pc:sldMk cId="459316345" sldId="275"/>
            <ac:spMk id="9" creationId="{00000000-0000-0000-0000-000000000000}"/>
          </ac:spMkLst>
        </pc:spChg>
        <pc:spChg chg="mod">
          <ac:chgData name="David S. White" userId="0a5170b8-2075-4c94-bfef-45f2054c830e" providerId="ADAL" clId="{D483B399-15D6-4428-A07B-7C51D386CC68}" dt="2022-09-20T03:08:14.767" v="4655" actId="13926"/>
          <ac:spMkLst>
            <pc:docMk/>
            <pc:sldMk cId="459316345" sldId="275"/>
            <ac:spMk id="12" creationId="{5A758563-0D41-4C27-97CA-99948F81EB46}"/>
          </ac:spMkLst>
        </pc:spChg>
        <pc:spChg chg="mod">
          <ac:chgData name="David S. White" userId="0a5170b8-2075-4c94-bfef-45f2054c830e" providerId="ADAL" clId="{D483B399-15D6-4428-A07B-7C51D386CC68}" dt="2022-09-20T03:09:23.293" v="4708" actId="14100"/>
          <ac:spMkLst>
            <pc:docMk/>
            <pc:sldMk cId="459316345" sldId="275"/>
            <ac:spMk id="13" creationId="{9A0D9A5C-26EC-4C32-AA26-93EAF99D4EF3}"/>
          </ac:spMkLst>
        </pc:spChg>
        <pc:spChg chg="del">
          <ac:chgData name="David S. White" userId="0a5170b8-2075-4c94-bfef-45f2054c830e" providerId="ADAL" clId="{D483B399-15D6-4428-A07B-7C51D386CC68}" dt="2022-09-19T23:16:54.538" v="2496" actId="478"/>
          <ac:spMkLst>
            <pc:docMk/>
            <pc:sldMk cId="459316345" sldId="275"/>
            <ac:spMk id="14" creationId="{BA922FC0-C1C7-467C-BF2B-316E79D653C5}"/>
          </ac:spMkLst>
        </pc:spChg>
      </pc:sldChg>
      <pc:sldChg chg="mod modClrScheme chgLayout">
        <pc:chgData name="David S. White" userId="0a5170b8-2075-4c94-bfef-45f2054c830e" providerId="ADAL" clId="{D483B399-15D6-4428-A07B-7C51D386CC68}" dt="2022-09-20T01:50:14.154" v="3518" actId="700"/>
        <pc:sldMkLst>
          <pc:docMk/>
          <pc:sldMk cId="124703882" sldId="279"/>
        </pc:sldMkLst>
      </pc:sldChg>
      <pc:sldChg chg="modSp mod">
        <pc:chgData name="David S. White" userId="0a5170b8-2075-4c94-bfef-45f2054c830e" providerId="ADAL" clId="{D483B399-15D6-4428-A07B-7C51D386CC68}" dt="2022-09-20T03:21:00.571" v="4767" actId="13926"/>
        <pc:sldMkLst>
          <pc:docMk/>
          <pc:sldMk cId="1215836194" sldId="285"/>
        </pc:sldMkLst>
        <pc:spChg chg="mod">
          <ac:chgData name="David S. White" userId="0a5170b8-2075-4c94-bfef-45f2054c830e" providerId="ADAL" clId="{D483B399-15D6-4428-A07B-7C51D386CC68}" dt="2022-09-20T03:20:32.850" v="4764" actId="13926"/>
          <ac:spMkLst>
            <pc:docMk/>
            <pc:sldMk cId="1215836194" sldId="285"/>
            <ac:spMk id="6" creationId="{00000000-0000-0000-0000-000000000000}"/>
          </ac:spMkLst>
        </pc:spChg>
        <pc:spChg chg="mod">
          <ac:chgData name="David S. White" userId="0a5170b8-2075-4c94-bfef-45f2054c830e" providerId="ADAL" clId="{D483B399-15D6-4428-A07B-7C51D386CC68}" dt="2022-09-20T03:21:00.571" v="4767" actId="13926"/>
          <ac:spMkLst>
            <pc:docMk/>
            <pc:sldMk cId="1215836194" sldId="285"/>
            <ac:spMk id="7" creationId="{00000000-0000-0000-0000-000000000000}"/>
          </ac:spMkLst>
        </pc:spChg>
      </pc:sldChg>
      <pc:sldChg chg="modSp mod">
        <pc:chgData name="David S. White" userId="0a5170b8-2075-4c94-bfef-45f2054c830e" providerId="ADAL" clId="{D483B399-15D6-4428-A07B-7C51D386CC68}" dt="2022-09-20T03:01:36.290" v="4612" actId="13926"/>
        <pc:sldMkLst>
          <pc:docMk/>
          <pc:sldMk cId="2016434838" sldId="286"/>
        </pc:sldMkLst>
        <pc:spChg chg="mod">
          <ac:chgData name="David S. White" userId="0a5170b8-2075-4c94-bfef-45f2054c830e" providerId="ADAL" clId="{D483B399-15D6-4428-A07B-7C51D386CC68}" dt="2022-09-20T03:01:36.290" v="4612" actId="13926"/>
          <ac:spMkLst>
            <pc:docMk/>
            <pc:sldMk cId="2016434838" sldId="286"/>
            <ac:spMk id="17" creationId="{AE630D90-F4CC-4620-8903-E3F8C66BB0C9}"/>
          </ac:spMkLst>
        </pc:spChg>
      </pc:sldChg>
      <pc:sldChg chg="modSp mod">
        <pc:chgData name="David S. White" userId="0a5170b8-2075-4c94-bfef-45f2054c830e" providerId="ADAL" clId="{D483B399-15D6-4428-A07B-7C51D386CC68}" dt="2022-09-20T03:01:43.635" v="4613" actId="13926"/>
        <pc:sldMkLst>
          <pc:docMk/>
          <pc:sldMk cId="1549530108" sldId="287"/>
        </pc:sldMkLst>
        <pc:spChg chg="mod">
          <ac:chgData name="David S. White" userId="0a5170b8-2075-4c94-bfef-45f2054c830e" providerId="ADAL" clId="{D483B399-15D6-4428-A07B-7C51D386CC68}" dt="2022-09-20T03:01:43.635" v="4613" actId="13926"/>
          <ac:spMkLst>
            <pc:docMk/>
            <pc:sldMk cId="1549530108" sldId="287"/>
            <ac:spMk id="17" creationId="{AE630D90-F4CC-4620-8903-E3F8C66BB0C9}"/>
          </ac:spMkLst>
        </pc:spChg>
      </pc:sldChg>
      <pc:sldChg chg="modSp mod">
        <pc:chgData name="David S. White" userId="0a5170b8-2075-4c94-bfef-45f2054c830e" providerId="ADAL" clId="{D483B399-15D6-4428-A07B-7C51D386CC68}" dt="2022-09-20T03:01:57.635" v="4615" actId="13926"/>
        <pc:sldMkLst>
          <pc:docMk/>
          <pc:sldMk cId="1043220885" sldId="288"/>
        </pc:sldMkLst>
        <pc:spChg chg="mod">
          <ac:chgData name="David S. White" userId="0a5170b8-2075-4c94-bfef-45f2054c830e" providerId="ADAL" clId="{D483B399-15D6-4428-A07B-7C51D386CC68}" dt="2022-09-20T03:01:57.635" v="4615" actId="13926"/>
          <ac:spMkLst>
            <pc:docMk/>
            <pc:sldMk cId="1043220885" sldId="288"/>
            <ac:spMk id="17" creationId="{AE630D90-F4CC-4620-8903-E3F8C66BB0C9}"/>
          </ac:spMkLst>
        </pc:spChg>
      </pc:sldChg>
      <pc:sldChg chg="modSp mod">
        <pc:chgData name="David S. White" userId="0a5170b8-2075-4c94-bfef-45f2054c830e" providerId="ADAL" clId="{D483B399-15D6-4428-A07B-7C51D386CC68}" dt="2022-09-20T03:02:21.652" v="4622" actId="13926"/>
        <pc:sldMkLst>
          <pc:docMk/>
          <pc:sldMk cId="298106228" sldId="289"/>
        </pc:sldMkLst>
        <pc:spChg chg="mod">
          <ac:chgData name="David S. White" userId="0a5170b8-2075-4c94-bfef-45f2054c830e" providerId="ADAL" clId="{D483B399-15D6-4428-A07B-7C51D386CC68}" dt="2022-09-20T03:02:21.652" v="4622" actId="13926"/>
          <ac:spMkLst>
            <pc:docMk/>
            <pc:sldMk cId="298106228" sldId="289"/>
            <ac:spMk id="17" creationId="{AE630D90-F4CC-4620-8903-E3F8C66BB0C9}"/>
          </ac:spMkLst>
        </pc:spChg>
      </pc:sldChg>
      <pc:sldChg chg="modSp mod">
        <pc:chgData name="David S. White" userId="0a5170b8-2075-4c94-bfef-45f2054c830e" providerId="ADAL" clId="{D483B399-15D6-4428-A07B-7C51D386CC68}" dt="2022-09-20T03:03:01.652" v="4644" actId="13926"/>
        <pc:sldMkLst>
          <pc:docMk/>
          <pc:sldMk cId="3498111185" sldId="290"/>
        </pc:sldMkLst>
        <pc:spChg chg="mod">
          <ac:chgData name="David S. White" userId="0a5170b8-2075-4c94-bfef-45f2054c830e" providerId="ADAL" clId="{D483B399-15D6-4428-A07B-7C51D386CC68}" dt="2022-09-20T03:03:01.652" v="4644" actId="13926"/>
          <ac:spMkLst>
            <pc:docMk/>
            <pc:sldMk cId="3498111185" sldId="290"/>
            <ac:spMk id="17" creationId="{AE630D90-F4CC-4620-8903-E3F8C66BB0C9}"/>
          </ac:spMkLst>
        </pc:spChg>
      </pc:sldChg>
      <pc:sldChg chg="modSp mod">
        <pc:chgData name="David S. White" userId="0a5170b8-2075-4c94-bfef-45f2054c830e" providerId="ADAL" clId="{D483B399-15D6-4428-A07B-7C51D386CC68}" dt="2022-09-20T03:03:30.059" v="4646" actId="13926"/>
        <pc:sldMkLst>
          <pc:docMk/>
          <pc:sldMk cId="3073673324" sldId="291"/>
        </pc:sldMkLst>
        <pc:spChg chg="mod">
          <ac:chgData name="David S. White" userId="0a5170b8-2075-4c94-bfef-45f2054c830e" providerId="ADAL" clId="{D483B399-15D6-4428-A07B-7C51D386CC68}" dt="2022-09-20T03:03:30.059" v="4646" actId="13926"/>
          <ac:spMkLst>
            <pc:docMk/>
            <pc:sldMk cId="3073673324" sldId="291"/>
            <ac:spMk id="17" creationId="{AE630D90-F4CC-4620-8903-E3F8C66BB0C9}"/>
          </ac:spMkLst>
        </pc:spChg>
      </pc:sldChg>
      <pc:sldChg chg="addSp delSp modSp mod">
        <pc:chgData name="David S. White" userId="0a5170b8-2075-4c94-bfef-45f2054c830e" providerId="ADAL" clId="{D483B399-15D6-4428-A07B-7C51D386CC68}" dt="2022-09-20T03:26:05.204" v="4789" actId="13926"/>
        <pc:sldMkLst>
          <pc:docMk/>
          <pc:sldMk cId="1361709970" sldId="292"/>
        </pc:sldMkLst>
        <pc:spChg chg="add del mod">
          <ac:chgData name="David S. White" userId="0a5170b8-2075-4c94-bfef-45f2054c830e" providerId="ADAL" clId="{D483B399-15D6-4428-A07B-7C51D386CC68}" dt="2022-09-19T10:43:31.116" v="1746" actId="478"/>
          <ac:spMkLst>
            <pc:docMk/>
            <pc:sldMk cId="1361709970" sldId="292"/>
            <ac:spMk id="3" creationId="{7A3E0133-954E-4A31-9E6A-6B1715D52DFD}"/>
          </ac:spMkLst>
        </pc:spChg>
        <pc:spChg chg="add del mod">
          <ac:chgData name="David S. White" userId="0a5170b8-2075-4c94-bfef-45f2054c830e" providerId="ADAL" clId="{D483B399-15D6-4428-A07B-7C51D386CC68}" dt="2022-09-19T22:37:27.867" v="1758" actId="478"/>
          <ac:spMkLst>
            <pc:docMk/>
            <pc:sldMk cId="1361709970" sldId="292"/>
            <ac:spMk id="3" creationId="{841424E8-5B6B-4249-9E68-EBEA4ED3C734}"/>
          </ac:spMkLst>
        </pc:spChg>
        <pc:spChg chg="mod">
          <ac:chgData name="David S. White" userId="0a5170b8-2075-4c94-bfef-45f2054c830e" providerId="ADAL" clId="{D483B399-15D6-4428-A07B-7C51D386CC68}" dt="2022-09-20T03:25:53.938" v="4787" actId="13926"/>
          <ac:spMkLst>
            <pc:docMk/>
            <pc:sldMk cId="1361709970" sldId="292"/>
            <ac:spMk id="5" creationId="{00000000-0000-0000-0000-000000000000}"/>
          </ac:spMkLst>
        </pc:spChg>
        <pc:spChg chg="del">
          <ac:chgData name="David S. White" userId="0a5170b8-2075-4c94-bfef-45f2054c830e" providerId="ADAL" clId="{D483B399-15D6-4428-A07B-7C51D386CC68}" dt="2022-09-19T10:43:29.160" v="1745" actId="478"/>
          <ac:spMkLst>
            <pc:docMk/>
            <pc:sldMk cId="1361709970" sldId="292"/>
            <ac:spMk id="6" creationId="{00000000-0000-0000-0000-000000000000}"/>
          </ac:spMkLst>
        </pc:spChg>
        <pc:spChg chg="add del mod">
          <ac:chgData name="David S. White" userId="0a5170b8-2075-4c94-bfef-45f2054c830e" providerId="ADAL" clId="{D483B399-15D6-4428-A07B-7C51D386CC68}" dt="2022-09-19T22:38:12.540" v="1761" actId="3680"/>
          <ac:spMkLst>
            <pc:docMk/>
            <pc:sldMk cId="1361709970" sldId="292"/>
            <ac:spMk id="8" creationId="{E6B41564-0BFE-4581-A726-3DBD0870F8D2}"/>
          </ac:spMkLst>
        </pc:spChg>
        <pc:spChg chg="add mod">
          <ac:chgData name="David S. White" userId="0a5170b8-2075-4c94-bfef-45f2054c830e" providerId="ADAL" clId="{D483B399-15D6-4428-A07B-7C51D386CC68}" dt="2022-09-20T03:26:05.204" v="4789" actId="13926"/>
          <ac:spMkLst>
            <pc:docMk/>
            <pc:sldMk cId="1361709970" sldId="292"/>
            <ac:spMk id="11" creationId="{D07D0727-FAA7-4DB4-8784-CD8770B396F2}"/>
          </ac:spMkLst>
        </pc:spChg>
        <pc:spChg chg="add del mod">
          <ac:chgData name="David S. White" userId="0a5170b8-2075-4c94-bfef-45f2054c830e" providerId="ADAL" clId="{D483B399-15D6-4428-A07B-7C51D386CC68}" dt="2022-09-19T22:45:20.408" v="2190" actId="478"/>
          <ac:spMkLst>
            <pc:docMk/>
            <pc:sldMk cId="1361709970" sldId="292"/>
            <ac:spMk id="13" creationId="{DB8A7BCE-BD84-406B-9486-64F15716CB82}"/>
          </ac:spMkLst>
        </pc:spChg>
        <pc:spChg chg="add del mod">
          <ac:chgData name="David S. White" userId="0a5170b8-2075-4c94-bfef-45f2054c830e" providerId="ADAL" clId="{D483B399-15D6-4428-A07B-7C51D386CC68}" dt="2022-09-19T22:46:11.270" v="2212" actId="478"/>
          <ac:spMkLst>
            <pc:docMk/>
            <pc:sldMk cId="1361709970" sldId="292"/>
            <ac:spMk id="15" creationId="{F95C42C0-CB27-420E-98A0-9AFE8DDDB953}"/>
          </ac:spMkLst>
        </pc:spChg>
        <pc:spChg chg="add del mod">
          <ac:chgData name="David S. White" userId="0a5170b8-2075-4c94-bfef-45f2054c830e" providerId="ADAL" clId="{D483B399-15D6-4428-A07B-7C51D386CC68}" dt="2022-09-19T22:46:09.601" v="2211" actId="478"/>
          <ac:spMkLst>
            <pc:docMk/>
            <pc:sldMk cId="1361709970" sldId="292"/>
            <ac:spMk id="21" creationId="{00000000-0000-0000-0000-000000000000}"/>
          </ac:spMkLst>
        </pc:spChg>
        <pc:graphicFrameChg chg="add del mod ord modGraphic">
          <ac:chgData name="David S. White" userId="0a5170b8-2075-4c94-bfef-45f2054c830e" providerId="ADAL" clId="{D483B399-15D6-4428-A07B-7C51D386CC68}" dt="2022-09-19T22:37:27.592" v="1757" actId="3680"/>
          <ac:graphicFrameMkLst>
            <pc:docMk/>
            <pc:sldMk cId="1361709970" sldId="292"/>
            <ac:graphicFrameMk id="6" creationId="{5554A451-F567-4820-A486-E23B4AD9EB5A}"/>
          </ac:graphicFrameMkLst>
        </pc:graphicFrameChg>
        <pc:graphicFrameChg chg="add del mod ord modGraphic">
          <ac:chgData name="David S. White" userId="0a5170b8-2075-4c94-bfef-45f2054c830e" providerId="ADAL" clId="{D483B399-15D6-4428-A07B-7C51D386CC68}" dt="2022-09-19T22:38:29.888" v="1763" actId="478"/>
          <ac:graphicFrameMkLst>
            <pc:docMk/>
            <pc:sldMk cId="1361709970" sldId="292"/>
            <ac:graphicFrameMk id="9" creationId="{FFCB8A8F-0ED0-4F5A-A78C-F443BC071412}"/>
          </ac:graphicFrameMkLst>
        </pc:graphicFrameChg>
        <pc:graphicFrameChg chg="add del mod modGraphic">
          <ac:chgData name="David S. White" userId="0a5170b8-2075-4c94-bfef-45f2054c830e" providerId="ADAL" clId="{D483B399-15D6-4428-A07B-7C51D386CC68}" dt="2022-09-19T22:38:03.291" v="1760" actId="478"/>
          <ac:graphicFrameMkLst>
            <pc:docMk/>
            <pc:sldMk cId="1361709970" sldId="292"/>
            <ac:graphicFrameMk id="22" creationId="{00000000-0000-0000-0000-000000000000}"/>
          </ac:graphicFrameMkLst>
        </pc:graphicFrameChg>
      </pc:sldChg>
      <pc:sldChg chg="modSp mod">
        <pc:chgData name="David S. White" userId="0a5170b8-2075-4c94-bfef-45f2054c830e" providerId="ADAL" clId="{D483B399-15D6-4428-A07B-7C51D386CC68}" dt="2022-09-20T03:16:13.044" v="4750" actId="13926"/>
        <pc:sldMkLst>
          <pc:docMk/>
          <pc:sldMk cId="1297820556" sldId="293"/>
        </pc:sldMkLst>
        <pc:spChg chg="mod">
          <ac:chgData name="David S. White" userId="0a5170b8-2075-4c94-bfef-45f2054c830e" providerId="ADAL" clId="{D483B399-15D6-4428-A07B-7C51D386CC68}" dt="2022-09-20T03:16:13.044" v="4750" actId="13926"/>
          <ac:spMkLst>
            <pc:docMk/>
            <pc:sldMk cId="1297820556" sldId="293"/>
            <ac:spMk id="2" creationId="{26F5630C-85AD-4A7C-A6F6-CB1397AF2927}"/>
          </ac:spMkLst>
        </pc:spChg>
      </pc:sldChg>
      <pc:sldChg chg="modSp mod">
        <pc:chgData name="David S. White" userId="0a5170b8-2075-4c94-bfef-45f2054c830e" providerId="ADAL" clId="{D483B399-15D6-4428-A07B-7C51D386CC68}" dt="2022-09-20T03:16:34.198" v="4753" actId="13926"/>
        <pc:sldMkLst>
          <pc:docMk/>
          <pc:sldMk cId="3817956618" sldId="294"/>
        </pc:sldMkLst>
        <pc:spChg chg="mod">
          <ac:chgData name="David S. White" userId="0a5170b8-2075-4c94-bfef-45f2054c830e" providerId="ADAL" clId="{D483B399-15D6-4428-A07B-7C51D386CC68}" dt="2022-09-20T03:16:34.198" v="4753" actId="13926"/>
          <ac:spMkLst>
            <pc:docMk/>
            <pc:sldMk cId="3817956618" sldId="294"/>
            <ac:spMk id="2" creationId="{26F5630C-85AD-4A7C-A6F6-CB1397AF2927}"/>
          </ac:spMkLst>
        </pc:spChg>
      </pc:sldChg>
      <pc:sldChg chg="modSp mod">
        <pc:chgData name="David S. White" userId="0a5170b8-2075-4c94-bfef-45f2054c830e" providerId="ADAL" clId="{D483B399-15D6-4428-A07B-7C51D386CC68}" dt="2022-09-20T03:17:42.333" v="4756" actId="13926"/>
        <pc:sldMkLst>
          <pc:docMk/>
          <pc:sldMk cId="3612401537" sldId="295"/>
        </pc:sldMkLst>
        <pc:spChg chg="mod">
          <ac:chgData name="David S. White" userId="0a5170b8-2075-4c94-bfef-45f2054c830e" providerId="ADAL" clId="{D483B399-15D6-4428-A07B-7C51D386CC68}" dt="2022-09-20T03:17:13.026" v="4754" actId="13926"/>
          <ac:spMkLst>
            <pc:docMk/>
            <pc:sldMk cId="3612401537" sldId="295"/>
            <ac:spMk id="6" creationId="{00000000-0000-0000-0000-000000000000}"/>
          </ac:spMkLst>
        </pc:spChg>
        <pc:spChg chg="mod">
          <ac:chgData name="David S. White" userId="0a5170b8-2075-4c94-bfef-45f2054c830e" providerId="ADAL" clId="{D483B399-15D6-4428-A07B-7C51D386CC68}" dt="2022-09-20T03:17:42.333" v="4756" actId="13926"/>
          <ac:spMkLst>
            <pc:docMk/>
            <pc:sldMk cId="3612401537" sldId="295"/>
            <ac:spMk id="7" creationId="{00000000-0000-0000-0000-000000000000}"/>
          </ac:spMkLst>
        </pc:spChg>
      </pc:sldChg>
      <pc:sldChg chg="modSp add mod">
        <pc:chgData name="David S. White" userId="0a5170b8-2075-4c94-bfef-45f2054c830e" providerId="ADAL" clId="{D483B399-15D6-4428-A07B-7C51D386CC68}" dt="2022-09-20T03:46:55.497" v="5012" actId="20577"/>
        <pc:sldMkLst>
          <pc:docMk/>
          <pc:sldMk cId="4265042457" sldId="296"/>
        </pc:sldMkLst>
        <pc:spChg chg="mod">
          <ac:chgData name="David S. White" userId="0a5170b8-2075-4c94-bfef-45f2054c830e" providerId="ADAL" clId="{D483B399-15D6-4428-A07B-7C51D386CC68}" dt="2022-09-20T03:17:48.546" v="4757" actId="13926"/>
          <ac:spMkLst>
            <pc:docMk/>
            <pc:sldMk cId="4265042457" sldId="296"/>
            <ac:spMk id="6" creationId="{00000000-0000-0000-0000-000000000000}"/>
          </ac:spMkLst>
        </pc:spChg>
        <pc:spChg chg="mod">
          <ac:chgData name="David S. White" userId="0a5170b8-2075-4c94-bfef-45f2054c830e" providerId="ADAL" clId="{D483B399-15D6-4428-A07B-7C51D386CC68}" dt="2022-09-20T03:46:55.497" v="5012" actId="20577"/>
          <ac:spMkLst>
            <pc:docMk/>
            <pc:sldMk cId="4265042457" sldId="296"/>
            <ac:spMk id="7" creationId="{00000000-0000-0000-0000-000000000000}"/>
          </ac:spMkLst>
        </pc:spChg>
      </pc:sldChg>
      <pc:sldChg chg="modSp add mod">
        <pc:chgData name="David S. White" userId="0a5170b8-2075-4c94-bfef-45f2054c830e" providerId="ADAL" clId="{D483B399-15D6-4428-A07B-7C51D386CC68}" dt="2022-09-20T03:22:00.404" v="4779" actId="13926"/>
        <pc:sldMkLst>
          <pc:docMk/>
          <pc:sldMk cId="3473901346" sldId="297"/>
        </pc:sldMkLst>
        <pc:spChg chg="mod">
          <ac:chgData name="David S. White" userId="0a5170b8-2075-4c94-bfef-45f2054c830e" providerId="ADAL" clId="{D483B399-15D6-4428-A07B-7C51D386CC68}" dt="2022-09-20T03:21:15.811" v="4768" actId="13926"/>
          <ac:spMkLst>
            <pc:docMk/>
            <pc:sldMk cId="3473901346" sldId="297"/>
            <ac:spMk id="6" creationId="{00000000-0000-0000-0000-000000000000}"/>
          </ac:spMkLst>
        </pc:spChg>
        <pc:spChg chg="mod">
          <ac:chgData name="David S. White" userId="0a5170b8-2075-4c94-bfef-45f2054c830e" providerId="ADAL" clId="{D483B399-15D6-4428-A07B-7C51D386CC68}" dt="2022-09-20T03:22:00.404" v="4779" actId="13926"/>
          <ac:spMkLst>
            <pc:docMk/>
            <pc:sldMk cId="3473901346" sldId="297"/>
            <ac:spMk id="7" creationId="{00000000-0000-0000-0000-000000000000}"/>
          </ac:spMkLst>
        </pc:spChg>
      </pc:sldChg>
      <pc:sldChg chg="addSp delSp modSp new del mod">
        <pc:chgData name="David S. White" userId="0a5170b8-2075-4c94-bfef-45f2054c830e" providerId="ADAL" clId="{D483B399-15D6-4428-A07B-7C51D386CC68}" dt="2022-09-19T22:32:56.652" v="1751" actId="2696"/>
        <pc:sldMkLst>
          <pc:docMk/>
          <pc:sldMk cId="932245184" sldId="298"/>
        </pc:sldMkLst>
        <pc:spChg chg="del">
          <ac:chgData name="David S. White" userId="0a5170b8-2075-4c94-bfef-45f2054c830e" providerId="ADAL" clId="{D483B399-15D6-4428-A07B-7C51D386CC68}" dt="2022-09-19T22:32:43.186" v="1748"/>
          <ac:spMkLst>
            <pc:docMk/>
            <pc:sldMk cId="932245184" sldId="298"/>
            <ac:spMk id="2" creationId="{BD5FBF48-BD99-47CA-A424-11F65F8409DB}"/>
          </ac:spMkLst>
        </pc:spChg>
        <pc:picChg chg="add mod">
          <ac:chgData name="David S. White" userId="0a5170b8-2075-4c94-bfef-45f2054c830e" providerId="ADAL" clId="{D483B399-15D6-4428-A07B-7C51D386CC68}" dt="2022-09-19T22:32:50.991" v="1750" actId="1076"/>
          <ac:picMkLst>
            <pc:docMk/>
            <pc:sldMk cId="932245184" sldId="298"/>
            <ac:picMk id="5" creationId="{72A5580D-4A87-48F9-8C07-58BDBDDF95EC}"/>
          </ac:picMkLst>
        </pc:picChg>
      </pc:sldChg>
      <pc:sldChg chg="modSp add del mod">
        <pc:chgData name="David S. White" userId="0a5170b8-2075-4c94-bfef-45f2054c830e" providerId="ADAL" clId="{D483B399-15D6-4428-A07B-7C51D386CC68}" dt="2022-09-19T10:22:31.714" v="1053" actId="2696"/>
        <pc:sldMkLst>
          <pc:docMk/>
          <pc:sldMk cId="1215148971" sldId="298"/>
        </pc:sldMkLst>
        <pc:spChg chg="mod">
          <ac:chgData name="David S. White" userId="0a5170b8-2075-4c94-bfef-45f2054c830e" providerId="ADAL" clId="{D483B399-15D6-4428-A07B-7C51D386CC68}" dt="2022-09-19T10:22:14.298" v="1052" actId="6549"/>
          <ac:spMkLst>
            <pc:docMk/>
            <pc:sldMk cId="1215148971" sldId="298"/>
            <ac:spMk id="7" creationId="{00000000-0000-0000-0000-000000000000}"/>
          </ac:spMkLst>
        </pc:spChg>
      </pc:sldChg>
      <pc:sldChg chg="addSp delSp modSp new del mod modClrScheme chgLayout">
        <pc:chgData name="David S. White" userId="0a5170b8-2075-4c94-bfef-45f2054c830e" providerId="ADAL" clId="{D483B399-15D6-4428-A07B-7C51D386CC68}" dt="2022-09-19T22:48:51.984" v="2228" actId="2696"/>
        <pc:sldMkLst>
          <pc:docMk/>
          <pc:sldMk cId="2378604356" sldId="298"/>
        </pc:sldMkLst>
        <pc:spChg chg="del mod">
          <ac:chgData name="David S. White" userId="0a5170b8-2075-4c94-bfef-45f2054c830e" providerId="ADAL" clId="{D483B399-15D6-4428-A07B-7C51D386CC68}" dt="2022-09-19T22:47:30.870" v="2223" actId="700"/>
          <ac:spMkLst>
            <pc:docMk/>
            <pc:sldMk cId="2378604356" sldId="298"/>
            <ac:spMk id="2" creationId="{E8F9A9FC-04D3-407F-9A89-03211C89CC04}"/>
          </ac:spMkLst>
        </pc:spChg>
        <pc:spChg chg="del">
          <ac:chgData name="David S. White" userId="0a5170b8-2075-4c94-bfef-45f2054c830e" providerId="ADAL" clId="{D483B399-15D6-4428-A07B-7C51D386CC68}" dt="2022-09-19T22:47:30.870" v="2223" actId="700"/>
          <ac:spMkLst>
            <pc:docMk/>
            <pc:sldMk cId="2378604356" sldId="298"/>
            <ac:spMk id="3" creationId="{319A1FEB-53B3-4EF0-8015-7BD93F78ABD8}"/>
          </ac:spMkLst>
        </pc:spChg>
        <pc:spChg chg="del mod ord">
          <ac:chgData name="David S. White" userId="0a5170b8-2075-4c94-bfef-45f2054c830e" providerId="ADAL" clId="{D483B399-15D6-4428-A07B-7C51D386CC68}" dt="2022-09-19T22:47:30.870" v="2223" actId="700"/>
          <ac:spMkLst>
            <pc:docMk/>
            <pc:sldMk cId="2378604356" sldId="298"/>
            <ac:spMk id="4" creationId="{7F04A5D4-E63C-4A46-8BED-D8D4C4BE656E}"/>
          </ac:spMkLst>
        </pc:spChg>
        <pc:spChg chg="del">
          <ac:chgData name="David S. White" userId="0a5170b8-2075-4c94-bfef-45f2054c830e" providerId="ADAL" clId="{D483B399-15D6-4428-A07B-7C51D386CC68}" dt="2022-09-19T22:47:30.870" v="2223" actId="700"/>
          <ac:spMkLst>
            <pc:docMk/>
            <pc:sldMk cId="2378604356" sldId="298"/>
            <ac:spMk id="5" creationId="{C2EFEBB1-2E98-4167-8468-49B0FB9855E5}"/>
          </ac:spMkLst>
        </pc:spChg>
        <pc:spChg chg="mod ord">
          <ac:chgData name="David S. White" userId="0a5170b8-2075-4c94-bfef-45f2054c830e" providerId="ADAL" clId="{D483B399-15D6-4428-A07B-7C51D386CC68}" dt="2022-09-19T22:47:30.870" v="2223" actId="700"/>
          <ac:spMkLst>
            <pc:docMk/>
            <pc:sldMk cId="2378604356" sldId="298"/>
            <ac:spMk id="6" creationId="{FEE47096-06FC-4C0B-9734-B1E6EB7729B8}"/>
          </ac:spMkLst>
        </pc:spChg>
        <pc:spChg chg="add mod ord">
          <ac:chgData name="David S. White" userId="0a5170b8-2075-4c94-bfef-45f2054c830e" providerId="ADAL" clId="{D483B399-15D6-4428-A07B-7C51D386CC68}" dt="2022-09-19T22:47:30.870" v="2223" actId="700"/>
          <ac:spMkLst>
            <pc:docMk/>
            <pc:sldMk cId="2378604356" sldId="298"/>
            <ac:spMk id="7" creationId="{1E3E5838-80F7-4A67-B434-4823317DA7AC}"/>
          </ac:spMkLst>
        </pc:spChg>
        <pc:graphicFrameChg chg="add del mod modGraphic">
          <ac:chgData name="David S. White" userId="0a5170b8-2075-4c94-bfef-45f2054c830e" providerId="ADAL" clId="{D483B399-15D6-4428-A07B-7C51D386CC68}" dt="2022-09-19T22:48:37.242" v="2227" actId="478"/>
          <ac:graphicFrameMkLst>
            <pc:docMk/>
            <pc:sldMk cId="2378604356" sldId="298"/>
            <ac:graphicFrameMk id="8" creationId="{0EB44194-8F46-4E14-84D5-C9E551AC1CEC}"/>
          </ac:graphicFrameMkLst>
        </pc:graphicFrameChg>
      </pc:sldChg>
      <pc:sldChg chg="addSp delSp modSp add del mod">
        <pc:chgData name="David S. White" userId="0a5170b8-2075-4c94-bfef-45f2054c830e" providerId="ADAL" clId="{D483B399-15D6-4428-A07B-7C51D386CC68}" dt="2022-09-19T22:50:43.303" v="2236" actId="47"/>
        <pc:sldMkLst>
          <pc:docMk/>
          <pc:sldMk cId="2683063008" sldId="298"/>
        </pc:sldMkLst>
        <pc:spChg chg="mod">
          <ac:chgData name="David S. White" userId="0a5170b8-2075-4c94-bfef-45f2054c830e" providerId="ADAL" clId="{D483B399-15D6-4428-A07B-7C51D386CC68}" dt="2022-09-19T22:50:16.353" v="2235" actId="1076"/>
          <ac:spMkLst>
            <pc:docMk/>
            <pc:sldMk cId="2683063008" sldId="298"/>
            <ac:spMk id="11" creationId="{D07D0727-FAA7-4DB4-8784-CD8770B396F2}"/>
          </ac:spMkLst>
        </pc:spChg>
        <pc:graphicFrameChg chg="add del mod">
          <ac:chgData name="David S. White" userId="0a5170b8-2075-4c94-bfef-45f2054c830e" providerId="ADAL" clId="{D483B399-15D6-4428-A07B-7C51D386CC68}" dt="2022-09-19T22:50:02.857" v="2234" actId="478"/>
          <ac:graphicFrameMkLst>
            <pc:docMk/>
            <pc:sldMk cId="2683063008" sldId="298"/>
            <ac:graphicFrameMk id="2" creationId="{F02251CB-0101-4EF6-9D7C-CBEA34E55149}"/>
          </ac:graphicFrameMkLst>
        </pc:graphicFrameChg>
      </pc:sldChg>
      <pc:sldChg chg="modSp add mod">
        <pc:chgData name="David S. White" userId="0a5170b8-2075-4c94-bfef-45f2054c830e" providerId="ADAL" clId="{D483B399-15D6-4428-A07B-7C51D386CC68}" dt="2022-09-20T03:28:49.737" v="4810" actId="20577"/>
        <pc:sldMkLst>
          <pc:docMk/>
          <pc:sldMk cId="3164971724" sldId="298"/>
        </pc:sldMkLst>
        <pc:spChg chg="mod">
          <ac:chgData name="David S. White" userId="0a5170b8-2075-4c94-bfef-45f2054c830e" providerId="ADAL" clId="{D483B399-15D6-4428-A07B-7C51D386CC68}" dt="2022-09-20T03:26:11.964" v="4790" actId="13926"/>
          <ac:spMkLst>
            <pc:docMk/>
            <pc:sldMk cId="3164971724" sldId="298"/>
            <ac:spMk id="5" creationId="{00000000-0000-0000-0000-000000000000}"/>
          </ac:spMkLst>
        </pc:spChg>
        <pc:spChg chg="mod">
          <ac:chgData name="David S. White" userId="0a5170b8-2075-4c94-bfef-45f2054c830e" providerId="ADAL" clId="{D483B399-15D6-4428-A07B-7C51D386CC68}" dt="2022-09-20T03:28:49.737" v="4810" actId="20577"/>
          <ac:spMkLst>
            <pc:docMk/>
            <pc:sldMk cId="3164971724" sldId="298"/>
            <ac:spMk id="11" creationId="{D07D0727-FAA7-4DB4-8784-CD8770B396F2}"/>
          </ac:spMkLst>
        </pc:spChg>
      </pc:sldChg>
      <pc:sldChg chg="modSp add mod">
        <pc:chgData name="David S. White" userId="0a5170b8-2075-4c94-bfef-45f2054c830e" providerId="ADAL" clId="{D483B399-15D6-4428-A07B-7C51D386CC68}" dt="2022-09-20T03:30:07.117" v="4838" actId="20577"/>
        <pc:sldMkLst>
          <pc:docMk/>
          <pc:sldMk cId="3972196204" sldId="299"/>
        </pc:sldMkLst>
        <pc:spChg chg="mod">
          <ac:chgData name="David S. White" userId="0a5170b8-2075-4c94-bfef-45f2054c830e" providerId="ADAL" clId="{D483B399-15D6-4428-A07B-7C51D386CC68}" dt="2022-09-20T03:29:01.052" v="4812" actId="13926"/>
          <ac:spMkLst>
            <pc:docMk/>
            <pc:sldMk cId="3972196204" sldId="299"/>
            <ac:spMk id="5" creationId="{00000000-0000-0000-0000-000000000000}"/>
          </ac:spMkLst>
        </pc:spChg>
        <pc:spChg chg="mod">
          <ac:chgData name="David S. White" userId="0a5170b8-2075-4c94-bfef-45f2054c830e" providerId="ADAL" clId="{D483B399-15D6-4428-A07B-7C51D386CC68}" dt="2022-09-20T03:30:07.117" v="4838" actId="20577"/>
          <ac:spMkLst>
            <pc:docMk/>
            <pc:sldMk cId="3972196204" sldId="299"/>
            <ac:spMk id="11" creationId="{D07D0727-FAA7-4DB4-8784-CD8770B396F2}"/>
          </ac:spMkLst>
        </pc:spChg>
      </pc:sldChg>
      <pc:sldChg chg="modSp add mod">
        <pc:chgData name="David S. White" userId="0a5170b8-2075-4c94-bfef-45f2054c830e" providerId="ADAL" clId="{D483B399-15D6-4428-A07B-7C51D386CC68}" dt="2022-09-20T03:31:16.471" v="4865" actId="13926"/>
        <pc:sldMkLst>
          <pc:docMk/>
          <pc:sldMk cId="2423976153" sldId="300"/>
        </pc:sldMkLst>
        <pc:spChg chg="mod">
          <ac:chgData name="David S. White" userId="0a5170b8-2075-4c94-bfef-45f2054c830e" providerId="ADAL" clId="{D483B399-15D6-4428-A07B-7C51D386CC68}" dt="2022-09-20T03:30:32.692" v="4847" actId="13926"/>
          <ac:spMkLst>
            <pc:docMk/>
            <pc:sldMk cId="2423976153" sldId="300"/>
            <ac:spMk id="5" creationId="{00000000-0000-0000-0000-000000000000}"/>
          </ac:spMkLst>
        </pc:spChg>
        <pc:spChg chg="mod">
          <ac:chgData name="David S. White" userId="0a5170b8-2075-4c94-bfef-45f2054c830e" providerId="ADAL" clId="{D483B399-15D6-4428-A07B-7C51D386CC68}" dt="2022-09-20T03:31:16.471" v="4865" actId="13926"/>
          <ac:spMkLst>
            <pc:docMk/>
            <pc:sldMk cId="2423976153" sldId="300"/>
            <ac:spMk id="11" creationId="{D07D0727-FAA7-4DB4-8784-CD8770B396F2}"/>
          </ac:spMkLst>
        </pc:spChg>
      </pc:sldChg>
      <pc:sldChg chg="new del">
        <pc:chgData name="David S. White" userId="0a5170b8-2075-4c94-bfef-45f2054c830e" providerId="ADAL" clId="{D483B399-15D6-4428-A07B-7C51D386CC68}" dt="2022-09-19T23:17:05.805" v="2498" actId="47"/>
        <pc:sldMkLst>
          <pc:docMk/>
          <pc:sldMk cId="2396156478" sldId="301"/>
        </pc:sldMkLst>
      </pc:sldChg>
      <pc:sldChg chg="addSp delSp modSp add del mod ord modClrScheme chgLayout">
        <pc:chgData name="David S. White" userId="0a5170b8-2075-4c94-bfef-45f2054c830e" providerId="ADAL" clId="{D483B399-15D6-4428-A07B-7C51D386CC68}" dt="2022-09-19T23:16:31.121" v="2491" actId="47"/>
        <pc:sldMkLst>
          <pc:docMk/>
          <pc:sldMk cId="3842072370" sldId="302"/>
        </pc:sldMkLst>
        <pc:spChg chg="del mod ord">
          <ac:chgData name="David S. White" userId="0a5170b8-2075-4c94-bfef-45f2054c830e" providerId="ADAL" clId="{D483B399-15D6-4428-A07B-7C51D386CC68}" dt="2022-09-19T23:16:10.121" v="2486" actId="700"/>
          <ac:spMkLst>
            <pc:docMk/>
            <pc:sldMk cId="3842072370" sldId="302"/>
            <ac:spMk id="2" creationId="{B1CAFCF8-6FC4-4943-B6F7-0EBFBF1D26B4}"/>
          </ac:spMkLst>
        </pc:spChg>
        <pc:spChg chg="del mod ord">
          <ac:chgData name="David S. White" userId="0a5170b8-2075-4c94-bfef-45f2054c830e" providerId="ADAL" clId="{D483B399-15D6-4428-A07B-7C51D386CC68}" dt="2022-09-19T23:16:10.121" v="2486" actId="700"/>
          <ac:spMkLst>
            <pc:docMk/>
            <pc:sldMk cId="3842072370" sldId="302"/>
            <ac:spMk id="3" creationId="{9BF4BC65-4BFC-4BC0-B429-3372D5F55BB8}"/>
          </ac:spMkLst>
        </pc:spChg>
        <pc:spChg chg="del mod ord">
          <ac:chgData name="David S. White" userId="0a5170b8-2075-4c94-bfef-45f2054c830e" providerId="ADAL" clId="{D483B399-15D6-4428-A07B-7C51D386CC68}" dt="2022-09-19T23:16:10.121" v="2486" actId="700"/>
          <ac:spMkLst>
            <pc:docMk/>
            <pc:sldMk cId="3842072370" sldId="302"/>
            <ac:spMk id="4" creationId="{AF5DAE52-884C-4B80-9D49-82036FA4CE0E}"/>
          </ac:spMkLst>
        </pc:spChg>
        <pc:spChg chg="del">
          <ac:chgData name="David S. White" userId="0a5170b8-2075-4c94-bfef-45f2054c830e" providerId="ADAL" clId="{D483B399-15D6-4428-A07B-7C51D386CC68}" dt="2022-09-19T23:16:10.121" v="2486" actId="700"/>
          <ac:spMkLst>
            <pc:docMk/>
            <pc:sldMk cId="3842072370" sldId="302"/>
            <ac:spMk id="5" creationId="{175034B0-A936-4311-8119-927D061052CA}"/>
          </ac:spMkLst>
        </pc:spChg>
        <pc:spChg chg="mod ord">
          <ac:chgData name="David S. White" userId="0a5170b8-2075-4c94-bfef-45f2054c830e" providerId="ADAL" clId="{D483B399-15D6-4428-A07B-7C51D386CC68}" dt="2022-09-19T23:16:10.121" v="2486" actId="700"/>
          <ac:spMkLst>
            <pc:docMk/>
            <pc:sldMk cId="3842072370" sldId="302"/>
            <ac:spMk id="6" creationId="{ECA13255-3D51-415F-B0E9-80E185C473AD}"/>
          </ac:spMkLst>
        </pc:spChg>
        <pc:spChg chg="add mod ord">
          <ac:chgData name="David S. White" userId="0a5170b8-2075-4c94-bfef-45f2054c830e" providerId="ADAL" clId="{D483B399-15D6-4428-A07B-7C51D386CC68}" dt="2022-09-19T23:16:10.121" v="2486" actId="700"/>
          <ac:spMkLst>
            <pc:docMk/>
            <pc:sldMk cId="3842072370" sldId="302"/>
            <ac:spMk id="7" creationId="{9FA2E6D7-D005-4F92-AE63-D4D6B60BE26F}"/>
          </ac:spMkLst>
        </pc:spChg>
        <pc:spChg chg="add mod ord">
          <ac:chgData name="David S. White" userId="0a5170b8-2075-4c94-bfef-45f2054c830e" providerId="ADAL" clId="{D483B399-15D6-4428-A07B-7C51D386CC68}" dt="2022-09-19T23:16:10.121" v="2486" actId="700"/>
          <ac:spMkLst>
            <pc:docMk/>
            <pc:sldMk cId="3842072370" sldId="302"/>
            <ac:spMk id="8" creationId="{FD96D903-5F88-4011-AD26-7CA36F1A7D5D}"/>
          </ac:spMkLst>
        </pc:spChg>
        <pc:spChg chg="add mod ord">
          <ac:chgData name="David S. White" userId="0a5170b8-2075-4c94-bfef-45f2054c830e" providerId="ADAL" clId="{D483B399-15D6-4428-A07B-7C51D386CC68}" dt="2022-09-19T23:16:10.121" v="2486" actId="700"/>
          <ac:spMkLst>
            <pc:docMk/>
            <pc:sldMk cId="3842072370" sldId="302"/>
            <ac:spMk id="9" creationId="{0FBED1D4-205C-4E2D-B78B-591DDEBC023C}"/>
          </ac:spMkLst>
        </pc:spChg>
      </pc:sldChg>
      <pc:sldChg chg="new del">
        <pc:chgData name="David S. White" userId="0a5170b8-2075-4c94-bfef-45f2054c830e" providerId="ADAL" clId="{D483B399-15D6-4428-A07B-7C51D386CC68}" dt="2022-09-19T23:16:32.205" v="2492" actId="47"/>
        <pc:sldMkLst>
          <pc:docMk/>
          <pc:sldMk cId="1568819183" sldId="303"/>
        </pc:sldMkLst>
      </pc:sldChg>
      <pc:sldChg chg="modSp add mod ord">
        <pc:chgData name="David S. White" userId="0a5170b8-2075-4c94-bfef-45f2054c830e" providerId="ADAL" clId="{D483B399-15D6-4428-A07B-7C51D386CC68}" dt="2022-09-20T03:11:15.986" v="4737" actId="13926"/>
        <pc:sldMkLst>
          <pc:docMk/>
          <pc:sldMk cId="430611827" sldId="304"/>
        </pc:sldMkLst>
        <pc:spChg chg="mod">
          <ac:chgData name="David S. White" userId="0a5170b8-2075-4c94-bfef-45f2054c830e" providerId="ADAL" clId="{D483B399-15D6-4428-A07B-7C51D386CC68}" dt="2022-09-20T03:09:39.279" v="4711" actId="13926"/>
          <ac:spMkLst>
            <pc:docMk/>
            <pc:sldMk cId="430611827" sldId="304"/>
            <ac:spMk id="5" creationId="{00000000-0000-0000-0000-000000000000}"/>
          </ac:spMkLst>
        </pc:spChg>
        <pc:spChg chg="mod">
          <ac:chgData name="David S. White" userId="0a5170b8-2075-4c94-bfef-45f2054c830e" providerId="ADAL" clId="{D483B399-15D6-4428-A07B-7C51D386CC68}" dt="2022-09-20T03:11:15.986" v="4737" actId="13926"/>
          <ac:spMkLst>
            <pc:docMk/>
            <pc:sldMk cId="430611827" sldId="304"/>
            <ac:spMk id="11" creationId="{D07D0727-FAA7-4DB4-8784-CD8770B396F2}"/>
          </ac:spMkLst>
        </pc:spChg>
      </pc:sldChg>
      <pc:sldChg chg="modSp add mod ord">
        <pc:chgData name="David S. White" userId="0a5170b8-2075-4c94-bfef-45f2054c830e" providerId="ADAL" clId="{D483B399-15D6-4428-A07B-7C51D386CC68}" dt="2022-09-20T03:08:01.199" v="4654" actId="13926"/>
        <pc:sldMkLst>
          <pc:docMk/>
          <pc:sldMk cId="3233315550" sldId="305"/>
        </pc:sldMkLst>
        <pc:spChg chg="mod">
          <ac:chgData name="David S. White" userId="0a5170b8-2075-4c94-bfef-45f2054c830e" providerId="ADAL" clId="{D483B399-15D6-4428-A07B-7C51D386CC68}" dt="2022-09-20T03:07:23.230" v="4648" actId="13926"/>
          <ac:spMkLst>
            <pc:docMk/>
            <pc:sldMk cId="3233315550" sldId="305"/>
            <ac:spMk id="12" creationId="{5A758563-0D41-4C27-97CA-99948F81EB46}"/>
          </ac:spMkLst>
        </pc:spChg>
        <pc:spChg chg="mod">
          <ac:chgData name="David S. White" userId="0a5170b8-2075-4c94-bfef-45f2054c830e" providerId="ADAL" clId="{D483B399-15D6-4428-A07B-7C51D386CC68}" dt="2022-09-20T03:08:01.199" v="4654" actId="13926"/>
          <ac:spMkLst>
            <pc:docMk/>
            <pc:sldMk cId="3233315550" sldId="305"/>
            <ac:spMk id="13" creationId="{9A0D9A5C-26EC-4C32-AA26-93EAF99D4EF3}"/>
          </ac:spMkLst>
        </pc:spChg>
      </pc:sldChg>
      <pc:sldChg chg="modSp add mod">
        <pc:chgData name="David S. White" userId="0a5170b8-2075-4c94-bfef-45f2054c830e" providerId="ADAL" clId="{D483B399-15D6-4428-A07B-7C51D386CC68}" dt="2022-09-20T03:12:25.554" v="4741" actId="13926"/>
        <pc:sldMkLst>
          <pc:docMk/>
          <pc:sldMk cId="302281263" sldId="306"/>
        </pc:sldMkLst>
        <pc:spChg chg="mod">
          <ac:chgData name="David S. White" userId="0a5170b8-2075-4c94-bfef-45f2054c830e" providerId="ADAL" clId="{D483B399-15D6-4428-A07B-7C51D386CC68}" dt="2022-09-20T03:11:22.656" v="4738" actId="13926"/>
          <ac:spMkLst>
            <pc:docMk/>
            <pc:sldMk cId="302281263" sldId="306"/>
            <ac:spMk id="5" creationId="{00000000-0000-0000-0000-000000000000}"/>
          </ac:spMkLst>
        </pc:spChg>
        <pc:spChg chg="mod">
          <ac:chgData name="David S. White" userId="0a5170b8-2075-4c94-bfef-45f2054c830e" providerId="ADAL" clId="{D483B399-15D6-4428-A07B-7C51D386CC68}" dt="2022-09-20T03:12:25.554" v="4741" actId="13926"/>
          <ac:spMkLst>
            <pc:docMk/>
            <pc:sldMk cId="302281263" sldId="306"/>
            <ac:spMk id="11" creationId="{D07D0727-FAA7-4DB4-8784-CD8770B396F2}"/>
          </ac:spMkLst>
        </pc:spChg>
      </pc:sldChg>
      <pc:sldChg chg="modSp add mod">
        <pc:chgData name="David S. White" userId="0a5170b8-2075-4c94-bfef-45f2054c830e" providerId="ADAL" clId="{D483B399-15D6-4428-A07B-7C51D386CC68}" dt="2022-09-20T03:13:47.883" v="4747" actId="13926"/>
        <pc:sldMkLst>
          <pc:docMk/>
          <pc:sldMk cId="3906853192" sldId="307"/>
        </pc:sldMkLst>
        <pc:spChg chg="mod">
          <ac:chgData name="David S. White" userId="0a5170b8-2075-4c94-bfef-45f2054c830e" providerId="ADAL" clId="{D483B399-15D6-4428-A07B-7C51D386CC68}" dt="2022-09-20T03:13:08.224" v="4743" actId="13926"/>
          <ac:spMkLst>
            <pc:docMk/>
            <pc:sldMk cId="3906853192" sldId="307"/>
            <ac:spMk id="5" creationId="{00000000-0000-0000-0000-000000000000}"/>
          </ac:spMkLst>
        </pc:spChg>
        <pc:spChg chg="mod">
          <ac:chgData name="David S. White" userId="0a5170b8-2075-4c94-bfef-45f2054c830e" providerId="ADAL" clId="{D483B399-15D6-4428-A07B-7C51D386CC68}" dt="2022-09-20T03:13:47.883" v="4747" actId="13926"/>
          <ac:spMkLst>
            <pc:docMk/>
            <pc:sldMk cId="3906853192" sldId="307"/>
            <ac:spMk id="11" creationId="{D07D0727-FAA7-4DB4-8784-CD8770B396F2}"/>
          </ac:spMkLst>
        </pc:spChg>
      </pc:sldChg>
      <pc:sldChg chg="add del">
        <pc:chgData name="David S. White" userId="0a5170b8-2075-4c94-bfef-45f2054c830e" providerId="ADAL" clId="{D483B399-15D6-4428-A07B-7C51D386CC68}" dt="2022-09-20T02:36:25.390" v="4115" actId="47"/>
        <pc:sldMkLst>
          <pc:docMk/>
          <pc:sldMk cId="4271255215" sldId="308"/>
        </pc:sldMkLst>
      </pc:sldChg>
      <pc:sldChg chg="modSp add mod">
        <pc:chgData name="David S. White" userId="0a5170b8-2075-4c94-bfef-45f2054c830e" providerId="ADAL" clId="{D483B399-15D6-4428-A07B-7C51D386CC68}" dt="2022-09-20T03:25:22.718" v="4786" actId="13926"/>
        <pc:sldMkLst>
          <pc:docMk/>
          <pc:sldMk cId="2325896044" sldId="309"/>
        </pc:sldMkLst>
        <pc:spChg chg="mod">
          <ac:chgData name="David S. White" userId="0a5170b8-2075-4c94-bfef-45f2054c830e" providerId="ADAL" clId="{D483B399-15D6-4428-A07B-7C51D386CC68}" dt="2022-09-20T03:22:10.819" v="4780" actId="13926"/>
          <ac:spMkLst>
            <pc:docMk/>
            <pc:sldMk cId="2325896044" sldId="309"/>
            <ac:spMk id="6" creationId="{00000000-0000-0000-0000-000000000000}"/>
          </ac:spMkLst>
        </pc:spChg>
        <pc:spChg chg="mod">
          <ac:chgData name="David S. White" userId="0a5170b8-2075-4c94-bfef-45f2054c830e" providerId="ADAL" clId="{D483B399-15D6-4428-A07B-7C51D386CC68}" dt="2022-09-20T03:25:22.718" v="4786" actId="13926"/>
          <ac:spMkLst>
            <pc:docMk/>
            <pc:sldMk cId="2325896044" sldId="309"/>
            <ac:spMk id="7" creationId="{00000000-0000-0000-0000-000000000000}"/>
          </ac:spMkLst>
        </pc:spChg>
      </pc:sldChg>
      <pc:sldMasterChg chg="addSp modSp modSldLayout">
        <pc:chgData name="David S. White" userId="0a5170b8-2075-4c94-bfef-45f2054c830e" providerId="ADAL" clId="{D483B399-15D6-4428-A07B-7C51D386CC68}" dt="2022-09-20T03:39:43.886" v="4922"/>
        <pc:sldMasterMkLst>
          <pc:docMk/>
          <pc:sldMasterMk cId="3667036027" sldId="2147483660"/>
        </pc:sldMasterMkLst>
        <pc:spChg chg="add mod">
          <ac:chgData name="David S. White" userId="0a5170b8-2075-4c94-bfef-45f2054c830e" providerId="ADAL" clId="{D483B399-15D6-4428-A07B-7C51D386CC68}" dt="2022-09-20T03:38:47.513" v="4910"/>
          <ac:spMkLst>
            <pc:docMk/>
            <pc:sldMasterMk cId="3667036027" sldId="2147483660"/>
            <ac:spMk id="7" creationId="{823E6C1C-BB49-44D5-B18E-1160D1AF6C62}"/>
          </ac:spMkLst>
        </pc:spChg>
        <pc:sldLayoutChg chg="addSp modSp">
          <pc:chgData name="David S. White" userId="0a5170b8-2075-4c94-bfef-45f2054c830e" providerId="ADAL" clId="{D483B399-15D6-4428-A07B-7C51D386CC68}" dt="2022-09-20T03:38:50.071" v="4911"/>
          <pc:sldLayoutMkLst>
            <pc:docMk/>
            <pc:sldMasterMk cId="3667036027" sldId="2147483660"/>
            <pc:sldLayoutMk cId="122440919" sldId="2147483661"/>
          </pc:sldLayoutMkLst>
          <pc:spChg chg="add mod">
            <ac:chgData name="David S. White" userId="0a5170b8-2075-4c94-bfef-45f2054c830e" providerId="ADAL" clId="{D483B399-15D6-4428-A07B-7C51D386CC68}" dt="2022-09-20T03:38:50.071" v="4911"/>
            <ac:spMkLst>
              <pc:docMk/>
              <pc:sldMasterMk cId="3667036027" sldId="2147483660"/>
              <pc:sldLayoutMk cId="122440919" sldId="2147483661"/>
              <ac:spMk id="6" creationId="{5730DD64-266F-43EA-BF23-975488EA67C9}"/>
            </ac:spMkLst>
          </pc:spChg>
        </pc:sldLayoutChg>
        <pc:sldLayoutChg chg="addSp modSp">
          <pc:chgData name="David S. White" userId="0a5170b8-2075-4c94-bfef-45f2054c830e" providerId="ADAL" clId="{D483B399-15D6-4428-A07B-7C51D386CC68}" dt="2022-09-20T03:39:25.113" v="4919"/>
          <pc:sldLayoutMkLst>
            <pc:docMk/>
            <pc:sldMasterMk cId="3667036027" sldId="2147483660"/>
            <pc:sldLayoutMk cId="186700620" sldId="2147483663"/>
          </pc:sldLayoutMkLst>
          <pc:spChg chg="add mod">
            <ac:chgData name="David S. White" userId="0a5170b8-2075-4c94-bfef-45f2054c830e" providerId="ADAL" clId="{D483B399-15D6-4428-A07B-7C51D386CC68}" dt="2022-09-20T03:39:25.113" v="4919"/>
            <ac:spMkLst>
              <pc:docMk/>
              <pc:sldMasterMk cId="3667036027" sldId="2147483660"/>
              <pc:sldLayoutMk cId="186700620" sldId="2147483663"/>
              <ac:spMk id="6" creationId="{186B307A-6A87-4B93-866E-B34A1F4230C1}"/>
            </ac:spMkLst>
          </pc:spChg>
        </pc:sldLayoutChg>
        <pc:sldLayoutChg chg="addSp modSp">
          <pc:chgData name="David S. White" userId="0a5170b8-2075-4c94-bfef-45f2054c830e" providerId="ADAL" clId="{D483B399-15D6-4428-A07B-7C51D386CC68}" dt="2022-09-20T03:38:54.029" v="4913"/>
          <pc:sldLayoutMkLst>
            <pc:docMk/>
            <pc:sldMasterMk cId="3667036027" sldId="2147483660"/>
            <pc:sldLayoutMk cId="4213157279" sldId="2147483670"/>
          </pc:sldLayoutMkLst>
          <pc:spChg chg="add mod">
            <ac:chgData name="David S. White" userId="0a5170b8-2075-4c94-bfef-45f2054c830e" providerId="ADAL" clId="{D483B399-15D6-4428-A07B-7C51D386CC68}" dt="2022-09-20T03:38:54.029" v="4913"/>
            <ac:spMkLst>
              <pc:docMk/>
              <pc:sldMasterMk cId="3667036027" sldId="2147483660"/>
              <pc:sldLayoutMk cId="4213157279" sldId="2147483670"/>
              <ac:spMk id="6" creationId="{BD09BAAD-480D-4114-99D8-E352C27FAD66}"/>
            </ac:spMkLst>
          </pc:spChg>
        </pc:sldLayoutChg>
        <pc:sldLayoutChg chg="addSp modSp">
          <pc:chgData name="David S. White" userId="0a5170b8-2075-4c94-bfef-45f2054c830e" providerId="ADAL" clId="{D483B399-15D6-4428-A07B-7C51D386CC68}" dt="2022-09-20T03:39:31.963" v="4920"/>
          <pc:sldLayoutMkLst>
            <pc:docMk/>
            <pc:sldMasterMk cId="3667036027" sldId="2147483660"/>
            <pc:sldLayoutMk cId="2164900449" sldId="2147483672"/>
          </pc:sldLayoutMkLst>
          <pc:spChg chg="add mod">
            <ac:chgData name="David S. White" userId="0a5170b8-2075-4c94-bfef-45f2054c830e" providerId="ADAL" clId="{D483B399-15D6-4428-A07B-7C51D386CC68}" dt="2022-09-20T03:39:31.963" v="4920"/>
            <ac:spMkLst>
              <pc:docMk/>
              <pc:sldMasterMk cId="3667036027" sldId="2147483660"/>
              <pc:sldLayoutMk cId="2164900449" sldId="2147483672"/>
              <ac:spMk id="4" creationId="{C0909F85-0BBC-48B8-9A49-1DEF110464CA}"/>
            </ac:spMkLst>
          </pc:spChg>
        </pc:sldLayoutChg>
        <pc:sldLayoutChg chg="addSp modSp">
          <pc:chgData name="David S. White" userId="0a5170b8-2075-4c94-bfef-45f2054c830e" providerId="ADAL" clId="{D483B399-15D6-4428-A07B-7C51D386CC68}" dt="2022-09-20T03:38:52.128" v="4912"/>
          <pc:sldLayoutMkLst>
            <pc:docMk/>
            <pc:sldMasterMk cId="3667036027" sldId="2147483660"/>
            <pc:sldLayoutMk cId="30250375" sldId="2147483674"/>
          </pc:sldLayoutMkLst>
          <pc:spChg chg="add mod">
            <ac:chgData name="David S. White" userId="0a5170b8-2075-4c94-bfef-45f2054c830e" providerId="ADAL" clId="{D483B399-15D6-4428-A07B-7C51D386CC68}" dt="2022-09-20T03:38:52.128" v="4912"/>
            <ac:spMkLst>
              <pc:docMk/>
              <pc:sldMasterMk cId="3667036027" sldId="2147483660"/>
              <pc:sldLayoutMk cId="30250375" sldId="2147483674"/>
              <ac:spMk id="8" creationId="{C60F1D7E-C987-4BEB-99A5-83D55E2207F8}"/>
            </ac:spMkLst>
          </pc:spChg>
        </pc:sldLayoutChg>
        <pc:sldLayoutChg chg="addSp modSp mod">
          <pc:chgData name="David S. White" userId="0a5170b8-2075-4c94-bfef-45f2054c830e" providerId="ADAL" clId="{D483B399-15D6-4428-A07B-7C51D386CC68}" dt="2022-09-20T03:37:23.329" v="4909" actId="207"/>
          <pc:sldLayoutMkLst>
            <pc:docMk/>
            <pc:sldMasterMk cId="3667036027" sldId="2147483660"/>
            <pc:sldLayoutMk cId="2415911959" sldId="2147483680"/>
          </pc:sldLayoutMkLst>
          <pc:spChg chg="add mod">
            <ac:chgData name="David S. White" userId="0a5170b8-2075-4c94-bfef-45f2054c830e" providerId="ADAL" clId="{D483B399-15D6-4428-A07B-7C51D386CC68}" dt="2022-09-20T03:37:23.329" v="4909" actId="207"/>
            <ac:spMkLst>
              <pc:docMk/>
              <pc:sldMasterMk cId="3667036027" sldId="2147483660"/>
              <pc:sldLayoutMk cId="2415911959" sldId="2147483680"/>
              <ac:spMk id="2" creationId="{2C3FCDA0-1AEB-4896-B0E0-E889320A2AB5}"/>
            </ac:spMkLst>
          </pc:spChg>
        </pc:sldLayoutChg>
        <pc:sldLayoutChg chg="addSp modSp">
          <pc:chgData name="David S. White" userId="0a5170b8-2075-4c94-bfef-45f2054c830e" providerId="ADAL" clId="{D483B399-15D6-4428-A07B-7C51D386CC68}" dt="2022-09-20T03:39:43.886" v="4922"/>
          <pc:sldLayoutMkLst>
            <pc:docMk/>
            <pc:sldMasterMk cId="3667036027" sldId="2147483660"/>
            <pc:sldLayoutMk cId="732872511" sldId="2147483684"/>
          </pc:sldLayoutMkLst>
          <pc:spChg chg="add mod">
            <ac:chgData name="David S. White" userId="0a5170b8-2075-4c94-bfef-45f2054c830e" providerId="ADAL" clId="{D483B399-15D6-4428-A07B-7C51D386CC68}" dt="2022-09-20T03:39:43.886" v="4922"/>
            <ac:spMkLst>
              <pc:docMk/>
              <pc:sldMasterMk cId="3667036027" sldId="2147483660"/>
              <pc:sldLayoutMk cId="732872511" sldId="2147483684"/>
              <ac:spMk id="3" creationId="{5660A618-EA05-4D11-B36E-F39EA70454DF}"/>
            </ac:spMkLst>
          </pc:spChg>
        </pc:sldLayoutChg>
        <pc:sldLayoutChg chg="addSp modSp">
          <pc:chgData name="David S. White" userId="0a5170b8-2075-4c94-bfef-45f2054c830e" providerId="ADAL" clId="{D483B399-15D6-4428-A07B-7C51D386CC68}" dt="2022-09-20T03:39:39.546" v="4921"/>
          <pc:sldLayoutMkLst>
            <pc:docMk/>
            <pc:sldMasterMk cId="3667036027" sldId="2147483660"/>
            <pc:sldLayoutMk cId="2539175356" sldId="2147483685"/>
          </pc:sldLayoutMkLst>
          <pc:spChg chg="add mod">
            <ac:chgData name="David S. White" userId="0a5170b8-2075-4c94-bfef-45f2054c830e" providerId="ADAL" clId="{D483B399-15D6-4428-A07B-7C51D386CC68}" dt="2022-09-20T03:39:39.546" v="4921"/>
            <ac:spMkLst>
              <pc:docMk/>
              <pc:sldMasterMk cId="3667036027" sldId="2147483660"/>
              <pc:sldLayoutMk cId="2539175356" sldId="2147483685"/>
              <ac:spMk id="4" creationId="{8774F11F-E497-459E-ACD5-E85EE15BBB0D}"/>
            </ac:spMkLst>
          </pc:spChg>
        </pc:sldLayoutChg>
        <pc:sldLayoutChg chg="addSp modSp">
          <pc:chgData name="David S. White" userId="0a5170b8-2075-4c94-bfef-45f2054c830e" providerId="ADAL" clId="{D483B399-15D6-4428-A07B-7C51D386CC68}" dt="2022-09-20T03:38:56.346" v="4914"/>
          <pc:sldLayoutMkLst>
            <pc:docMk/>
            <pc:sldMasterMk cId="3667036027" sldId="2147483660"/>
            <pc:sldLayoutMk cId="323031969" sldId="2147483686"/>
          </pc:sldLayoutMkLst>
          <pc:spChg chg="add mod">
            <ac:chgData name="David S. White" userId="0a5170b8-2075-4c94-bfef-45f2054c830e" providerId="ADAL" clId="{D483B399-15D6-4428-A07B-7C51D386CC68}" dt="2022-09-20T03:38:56.346" v="4914"/>
            <ac:spMkLst>
              <pc:docMk/>
              <pc:sldMasterMk cId="3667036027" sldId="2147483660"/>
              <pc:sldLayoutMk cId="323031969" sldId="2147483686"/>
              <ac:spMk id="7" creationId="{8F69A4F1-6689-4DE9-890D-251684E0EA4B}"/>
            </ac:spMkLst>
          </pc:spChg>
        </pc:sldLayoutChg>
        <pc:sldLayoutChg chg="addSp modSp">
          <pc:chgData name="David S. White" userId="0a5170b8-2075-4c94-bfef-45f2054c830e" providerId="ADAL" clId="{D483B399-15D6-4428-A07B-7C51D386CC68}" dt="2022-09-20T03:39:06.262" v="4915"/>
          <pc:sldLayoutMkLst>
            <pc:docMk/>
            <pc:sldMasterMk cId="3667036027" sldId="2147483660"/>
            <pc:sldLayoutMk cId="4058196927" sldId="2147483687"/>
          </pc:sldLayoutMkLst>
          <pc:spChg chg="add mod">
            <ac:chgData name="David S. White" userId="0a5170b8-2075-4c94-bfef-45f2054c830e" providerId="ADAL" clId="{D483B399-15D6-4428-A07B-7C51D386CC68}" dt="2022-09-20T03:39:06.262" v="4915"/>
            <ac:spMkLst>
              <pc:docMk/>
              <pc:sldMasterMk cId="3667036027" sldId="2147483660"/>
              <pc:sldLayoutMk cId="4058196927" sldId="2147483687"/>
              <ac:spMk id="8" creationId="{BDCD4E9F-35EC-4E7B-9944-4AFB1DD3A729}"/>
            </ac:spMkLst>
          </pc:spChg>
        </pc:sldLayoutChg>
        <pc:sldLayoutChg chg="addSp modSp">
          <pc:chgData name="David S. White" userId="0a5170b8-2075-4c94-bfef-45f2054c830e" providerId="ADAL" clId="{D483B399-15D6-4428-A07B-7C51D386CC68}" dt="2022-09-20T03:39:22.196" v="4918"/>
          <pc:sldLayoutMkLst>
            <pc:docMk/>
            <pc:sldMasterMk cId="3667036027" sldId="2147483660"/>
            <pc:sldLayoutMk cId="3463806807" sldId="2147483688"/>
          </pc:sldLayoutMkLst>
          <pc:spChg chg="add mod">
            <ac:chgData name="David S. White" userId="0a5170b8-2075-4c94-bfef-45f2054c830e" providerId="ADAL" clId="{D483B399-15D6-4428-A07B-7C51D386CC68}" dt="2022-09-20T03:39:22.196" v="4918"/>
            <ac:spMkLst>
              <pc:docMk/>
              <pc:sldMasterMk cId="3667036027" sldId="2147483660"/>
              <pc:sldLayoutMk cId="3463806807" sldId="2147483688"/>
              <ac:spMk id="7" creationId="{FFBD7664-708B-420A-A1BA-0E1835BA69AB}"/>
            </ac:spMkLst>
          </pc:spChg>
        </pc:sldLayoutChg>
        <pc:sldLayoutChg chg="addSp modSp">
          <pc:chgData name="David S. White" userId="0a5170b8-2075-4c94-bfef-45f2054c830e" providerId="ADAL" clId="{D483B399-15D6-4428-A07B-7C51D386CC68}" dt="2022-09-20T03:39:16.762" v="4916"/>
          <pc:sldLayoutMkLst>
            <pc:docMk/>
            <pc:sldMasterMk cId="3667036027" sldId="2147483660"/>
            <pc:sldLayoutMk cId="2347300513" sldId="2147483689"/>
          </pc:sldLayoutMkLst>
          <pc:spChg chg="add mod">
            <ac:chgData name="David S. White" userId="0a5170b8-2075-4c94-bfef-45f2054c830e" providerId="ADAL" clId="{D483B399-15D6-4428-A07B-7C51D386CC68}" dt="2022-09-20T03:39:16.762" v="4916"/>
            <ac:spMkLst>
              <pc:docMk/>
              <pc:sldMasterMk cId="3667036027" sldId="2147483660"/>
              <pc:sldLayoutMk cId="2347300513" sldId="2147483689"/>
              <ac:spMk id="8" creationId="{235FCE43-A381-4B51-89F9-60303D379B32}"/>
            </ac:spMkLst>
          </pc:spChg>
        </pc:sldLayoutChg>
        <pc:sldLayoutChg chg="addSp modSp">
          <pc:chgData name="David S. White" userId="0a5170b8-2075-4c94-bfef-45f2054c830e" providerId="ADAL" clId="{D483B399-15D6-4428-A07B-7C51D386CC68}" dt="2022-09-20T03:39:19.579" v="4917"/>
          <pc:sldLayoutMkLst>
            <pc:docMk/>
            <pc:sldMasterMk cId="3667036027" sldId="2147483660"/>
            <pc:sldLayoutMk cId="3059215659" sldId="2147483690"/>
          </pc:sldLayoutMkLst>
          <pc:spChg chg="add mod">
            <ac:chgData name="David S. White" userId="0a5170b8-2075-4c94-bfef-45f2054c830e" providerId="ADAL" clId="{D483B399-15D6-4428-A07B-7C51D386CC68}" dt="2022-09-20T03:39:19.579" v="4917"/>
            <ac:spMkLst>
              <pc:docMk/>
              <pc:sldMasterMk cId="3667036027" sldId="2147483660"/>
              <pc:sldLayoutMk cId="3059215659" sldId="2147483690"/>
              <ac:spMk id="8" creationId="{1C0767A3-E202-43E0-8A4E-93824C62A0E3}"/>
            </ac:spMkLst>
          </pc:spChg>
        </pc:sldLayoutChg>
      </pc:sldMasterChg>
    </pc:docChg>
  </pc:docChgLst>
  <pc:docChgLst>
    <pc:chgData name="David S. White" userId="0a5170b8-2075-4c94-bfef-45f2054c830e" providerId="ADAL" clId="{F86F8E43-C981-4FCC-BC15-50439943C1A9}"/>
    <pc:docChg chg="modSld">
      <pc:chgData name="David S. White" userId="0a5170b8-2075-4c94-bfef-45f2054c830e" providerId="ADAL" clId="{F86F8E43-C981-4FCC-BC15-50439943C1A9}" dt="2022-09-21T03:20:54.129" v="25" actId="20577"/>
      <pc:docMkLst>
        <pc:docMk/>
      </pc:docMkLst>
      <pc:sldChg chg="modSp mod">
        <pc:chgData name="David S. White" userId="0a5170b8-2075-4c94-bfef-45f2054c830e" providerId="ADAL" clId="{F86F8E43-C981-4FCC-BC15-50439943C1A9}" dt="2022-09-21T03:20:54.129" v="25" actId="20577"/>
        <pc:sldMkLst>
          <pc:docMk/>
          <pc:sldMk cId="3906853192" sldId="307"/>
        </pc:sldMkLst>
        <pc:spChg chg="mod">
          <ac:chgData name="David S. White" userId="0a5170b8-2075-4c94-bfef-45f2054c830e" providerId="ADAL" clId="{F86F8E43-C981-4FCC-BC15-50439943C1A9}" dt="2022-09-21T03:20:54.129" v="25" actId="20577"/>
          <ac:spMkLst>
            <pc:docMk/>
            <pc:sldMk cId="3906853192" sldId="307"/>
            <ac:spMk id="11" creationId="{D07D0727-FAA7-4DB4-8784-CD8770B396F2}"/>
          </ac:spMkLst>
        </pc:spChg>
      </pc:sldChg>
    </pc:docChg>
  </pc:docChgLst>
  <pc:docChgLst>
    <pc:chgData name="David S. White" userId="0a5170b8-2075-4c94-bfef-45f2054c830e" providerId="ADAL" clId="{5E45E416-4CE8-4030-91AD-A087267D584E}"/>
    <pc:docChg chg="custSel modSld modMainMaster">
      <pc:chgData name="David S. White" userId="0a5170b8-2075-4c94-bfef-45f2054c830e" providerId="ADAL" clId="{5E45E416-4CE8-4030-91AD-A087267D584E}" dt="2022-09-20T05:48:11.552" v="128" actId="20578"/>
      <pc:docMkLst>
        <pc:docMk/>
      </pc:docMkLst>
      <pc:sldChg chg="modSp mod">
        <pc:chgData name="David S. White" userId="0a5170b8-2075-4c94-bfef-45f2054c830e" providerId="ADAL" clId="{5E45E416-4CE8-4030-91AD-A087267D584E}" dt="2022-09-20T05:48:11.552" v="128" actId="20578"/>
        <pc:sldMkLst>
          <pc:docMk/>
          <pc:sldMk cId="430611827" sldId="304"/>
        </pc:sldMkLst>
        <pc:spChg chg="mod">
          <ac:chgData name="David S. White" userId="0a5170b8-2075-4c94-bfef-45f2054c830e" providerId="ADAL" clId="{5E45E416-4CE8-4030-91AD-A087267D584E}" dt="2022-09-20T05:48:11.552" v="128" actId="20578"/>
          <ac:spMkLst>
            <pc:docMk/>
            <pc:sldMk cId="430611827" sldId="304"/>
            <ac:spMk id="11" creationId="{D07D0727-FAA7-4DB4-8784-CD8770B396F2}"/>
          </ac:spMkLst>
        </pc:spChg>
      </pc:sldChg>
      <pc:sldMasterChg chg="delSp mod modSldLayout">
        <pc:chgData name="David S. White" userId="0a5170b8-2075-4c94-bfef-45f2054c830e" providerId="ADAL" clId="{5E45E416-4CE8-4030-91AD-A087267D584E}" dt="2022-09-20T05:47:05.758" v="126" actId="478"/>
        <pc:sldMasterMkLst>
          <pc:docMk/>
          <pc:sldMasterMk cId="3667036027" sldId="2147483660"/>
        </pc:sldMasterMkLst>
        <pc:spChg chg="del">
          <ac:chgData name="David S. White" userId="0a5170b8-2075-4c94-bfef-45f2054c830e" providerId="ADAL" clId="{5E45E416-4CE8-4030-91AD-A087267D584E}" dt="2022-09-20T05:46:18.761" v="113" actId="478"/>
          <ac:spMkLst>
            <pc:docMk/>
            <pc:sldMasterMk cId="3667036027" sldId="2147483660"/>
            <ac:spMk id="7" creationId="{823E6C1C-BB49-44D5-B18E-1160D1AF6C62}"/>
          </ac:spMkLst>
        </pc:spChg>
        <pc:sldLayoutChg chg="delSp mod">
          <pc:chgData name="David S. White" userId="0a5170b8-2075-4c94-bfef-45f2054c830e" providerId="ADAL" clId="{5E45E416-4CE8-4030-91AD-A087267D584E}" dt="2022-09-20T05:46:21.908" v="114" actId="478"/>
          <pc:sldLayoutMkLst>
            <pc:docMk/>
            <pc:sldMasterMk cId="3667036027" sldId="2147483660"/>
            <pc:sldLayoutMk cId="122440919" sldId="2147483661"/>
          </pc:sldLayoutMkLst>
          <pc:spChg chg="del">
            <ac:chgData name="David S. White" userId="0a5170b8-2075-4c94-bfef-45f2054c830e" providerId="ADAL" clId="{5E45E416-4CE8-4030-91AD-A087267D584E}" dt="2022-09-20T05:46:21.908" v="114" actId="478"/>
            <ac:spMkLst>
              <pc:docMk/>
              <pc:sldMasterMk cId="3667036027" sldId="2147483660"/>
              <pc:sldLayoutMk cId="122440919" sldId="2147483661"/>
              <ac:spMk id="6" creationId="{5730DD64-266F-43EA-BF23-975488EA67C9}"/>
            </ac:spMkLst>
          </pc:spChg>
        </pc:sldLayoutChg>
        <pc:sldLayoutChg chg="delSp mod">
          <pc:chgData name="David S. White" userId="0a5170b8-2075-4c94-bfef-45f2054c830e" providerId="ADAL" clId="{5E45E416-4CE8-4030-91AD-A087267D584E}" dt="2022-09-20T05:46:49.325" v="122" actId="478"/>
          <pc:sldLayoutMkLst>
            <pc:docMk/>
            <pc:sldMasterMk cId="3667036027" sldId="2147483660"/>
            <pc:sldLayoutMk cId="186700620" sldId="2147483663"/>
          </pc:sldLayoutMkLst>
          <pc:spChg chg="del">
            <ac:chgData name="David S. White" userId="0a5170b8-2075-4c94-bfef-45f2054c830e" providerId="ADAL" clId="{5E45E416-4CE8-4030-91AD-A087267D584E}" dt="2022-09-20T05:46:49.325" v="122" actId="478"/>
            <ac:spMkLst>
              <pc:docMk/>
              <pc:sldMasterMk cId="3667036027" sldId="2147483660"/>
              <pc:sldLayoutMk cId="186700620" sldId="2147483663"/>
              <ac:spMk id="6" creationId="{186B307A-6A87-4B93-866E-B34A1F4230C1}"/>
            </ac:spMkLst>
          </pc:spChg>
        </pc:sldLayoutChg>
        <pc:sldLayoutChg chg="delSp mod">
          <pc:chgData name="David S. White" userId="0a5170b8-2075-4c94-bfef-45f2054c830e" providerId="ADAL" clId="{5E45E416-4CE8-4030-91AD-A087267D584E}" dt="2022-09-20T05:46:26.692" v="116" actId="478"/>
          <pc:sldLayoutMkLst>
            <pc:docMk/>
            <pc:sldMasterMk cId="3667036027" sldId="2147483660"/>
            <pc:sldLayoutMk cId="4213157279" sldId="2147483670"/>
          </pc:sldLayoutMkLst>
          <pc:spChg chg="del">
            <ac:chgData name="David S. White" userId="0a5170b8-2075-4c94-bfef-45f2054c830e" providerId="ADAL" clId="{5E45E416-4CE8-4030-91AD-A087267D584E}" dt="2022-09-20T05:46:26.692" v="116" actId="478"/>
            <ac:spMkLst>
              <pc:docMk/>
              <pc:sldMasterMk cId="3667036027" sldId="2147483660"/>
              <pc:sldLayoutMk cId="4213157279" sldId="2147483670"/>
              <ac:spMk id="6" creationId="{BD09BAAD-480D-4114-99D8-E352C27FAD66}"/>
            </ac:spMkLst>
          </pc:spChg>
        </pc:sldLayoutChg>
        <pc:sldLayoutChg chg="delSp mod">
          <pc:chgData name="David S. White" userId="0a5170b8-2075-4c94-bfef-45f2054c830e" providerId="ADAL" clId="{5E45E416-4CE8-4030-91AD-A087267D584E}" dt="2022-09-20T05:46:53.558" v="123" actId="478"/>
          <pc:sldLayoutMkLst>
            <pc:docMk/>
            <pc:sldMasterMk cId="3667036027" sldId="2147483660"/>
            <pc:sldLayoutMk cId="2164900449" sldId="2147483672"/>
          </pc:sldLayoutMkLst>
          <pc:spChg chg="del">
            <ac:chgData name="David S. White" userId="0a5170b8-2075-4c94-bfef-45f2054c830e" providerId="ADAL" clId="{5E45E416-4CE8-4030-91AD-A087267D584E}" dt="2022-09-20T05:46:53.558" v="123" actId="478"/>
            <ac:spMkLst>
              <pc:docMk/>
              <pc:sldMasterMk cId="3667036027" sldId="2147483660"/>
              <pc:sldLayoutMk cId="2164900449" sldId="2147483672"/>
              <ac:spMk id="4" creationId="{C0909F85-0BBC-48B8-9A49-1DEF110464CA}"/>
            </ac:spMkLst>
          </pc:spChg>
        </pc:sldLayoutChg>
        <pc:sldLayoutChg chg="delSp mod">
          <pc:chgData name="David S. White" userId="0a5170b8-2075-4c94-bfef-45f2054c830e" providerId="ADAL" clId="{5E45E416-4CE8-4030-91AD-A087267D584E}" dt="2022-09-20T05:46:24.308" v="115" actId="478"/>
          <pc:sldLayoutMkLst>
            <pc:docMk/>
            <pc:sldMasterMk cId="3667036027" sldId="2147483660"/>
            <pc:sldLayoutMk cId="30250375" sldId="2147483674"/>
          </pc:sldLayoutMkLst>
          <pc:spChg chg="del">
            <ac:chgData name="David S. White" userId="0a5170b8-2075-4c94-bfef-45f2054c830e" providerId="ADAL" clId="{5E45E416-4CE8-4030-91AD-A087267D584E}" dt="2022-09-20T05:46:24.308" v="115" actId="478"/>
            <ac:spMkLst>
              <pc:docMk/>
              <pc:sldMasterMk cId="3667036027" sldId="2147483660"/>
              <pc:sldLayoutMk cId="30250375" sldId="2147483674"/>
              <ac:spMk id="8" creationId="{C60F1D7E-C987-4BEB-99A5-83D55E2207F8}"/>
            </ac:spMkLst>
          </pc:spChg>
        </pc:sldLayoutChg>
        <pc:sldLayoutChg chg="delSp mod">
          <pc:chgData name="David S. White" userId="0a5170b8-2075-4c94-bfef-45f2054c830e" providerId="ADAL" clId="{5E45E416-4CE8-4030-91AD-A087267D584E}" dt="2022-09-20T05:46:55.975" v="124" actId="478"/>
          <pc:sldLayoutMkLst>
            <pc:docMk/>
            <pc:sldMasterMk cId="3667036027" sldId="2147483660"/>
            <pc:sldLayoutMk cId="2415911959" sldId="2147483680"/>
          </pc:sldLayoutMkLst>
          <pc:spChg chg="del">
            <ac:chgData name="David S. White" userId="0a5170b8-2075-4c94-bfef-45f2054c830e" providerId="ADAL" clId="{5E45E416-4CE8-4030-91AD-A087267D584E}" dt="2022-09-20T05:46:55.975" v="124" actId="478"/>
            <ac:spMkLst>
              <pc:docMk/>
              <pc:sldMasterMk cId="3667036027" sldId="2147483660"/>
              <pc:sldLayoutMk cId="2415911959" sldId="2147483680"/>
              <ac:spMk id="2" creationId="{2C3FCDA0-1AEB-4896-B0E0-E889320A2AB5}"/>
            </ac:spMkLst>
          </pc:spChg>
        </pc:sldLayoutChg>
        <pc:sldLayoutChg chg="delSp mod">
          <pc:chgData name="David S. White" userId="0a5170b8-2075-4c94-bfef-45f2054c830e" providerId="ADAL" clId="{5E45E416-4CE8-4030-91AD-A087267D584E}" dt="2022-09-20T05:47:05.758" v="126" actId="478"/>
          <pc:sldLayoutMkLst>
            <pc:docMk/>
            <pc:sldMasterMk cId="3667036027" sldId="2147483660"/>
            <pc:sldLayoutMk cId="732872511" sldId="2147483684"/>
          </pc:sldLayoutMkLst>
          <pc:spChg chg="del">
            <ac:chgData name="David S. White" userId="0a5170b8-2075-4c94-bfef-45f2054c830e" providerId="ADAL" clId="{5E45E416-4CE8-4030-91AD-A087267D584E}" dt="2022-09-20T05:47:05.758" v="126" actId="478"/>
            <ac:spMkLst>
              <pc:docMk/>
              <pc:sldMasterMk cId="3667036027" sldId="2147483660"/>
              <pc:sldLayoutMk cId="732872511" sldId="2147483684"/>
              <ac:spMk id="3" creationId="{5660A618-EA05-4D11-B36E-F39EA70454DF}"/>
            </ac:spMkLst>
          </pc:spChg>
        </pc:sldLayoutChg>
        <pc:sldLayoutChg chg="delSp mod">
          <pc:chgData name="David S. White" userId="0a5170b8-2075-4c94-bfef-45f2054c830e" providerId="ADAL" clId="{5E45E416-4CE8-4030-91AD-A087267D584E}" dt="2022-09-20T05:47:03.840" v="125" actId="478"/>
          <pc:sldLayoutMkLst>
            <pc:docMk/>
            <pc:sldMasterMk cId="3667036027" sldId="2147483660"/>
            <pc:sldLayoutMk cId="2539175356" sldId="2147483685"/>
          </pc:sldLayoutMkLst>
          <pc:spChg chg="del">
            <ac:chgData name="David S. White" userId="0a5170b8-2075-4c94-bfef-45f2054c830e" providerId="ADAL" clId="{5E45E416-4CE8-4030-91AD-A087267D584E}" dt="2022-09-20T05:47:03.840" v="125" actId="478"/>
            <ac:spMkLst>
              <pc:docMk/>
              <pc:sldMasterMk cId="3667036027" sldId="2147483660"/>
              <pc:sldLayoutMk cId="2539175356" sldId="2147483685"/>
              <ac:spMk id="4" creationId="{8774F11F-E497-459E-ACD5-E85EE15BBB0D}"/>
            </ac:spMkLst>
          </pc:spChg>
        </pc:sldLayoutChg>
        <pc:sldLayoutChg chg="delSp mod">
          <pc:chgData name="David S. White" userId="0a5170b8-2075-4c94-bfef-45f2054c830e" providerId="ADAL" clId="{5E45E416-4CE8-4030-91AD-A087267D584E}" dt="2022-09-20T05:46:31.375" v="117" actId="478"/>
          <pc:sldLayoutMkLst>
            <pc:docMk/>
            <pc:sldMasterMk cId="3667036027" sldId="2147483660"/>
            <pc:sldLayoutMk cId="323031969" sldId="2147483686"/>
          </pc:sldLayoutMkLst>
          <pc:spChg chg="del">
            <ac:chgData name="David S. White" userId="0a5170b8-2075-4c94-bfef-45f2054c830e" providerId="ADAL" clId="{5E45E416-4CE8-4030-91AD-A087267D584E}" dt="2022-09-20T05:46:31.375" v="117" actId="478"/>
            <ac:spMkLst>
              <pc:docMk/>
              <pc:sldMasterMk cId="3667036027" sldId="2147483660"/>
              <pc:sldLayoutMk cId="323031969" sldId="2147483686"/>
              <ac:spMk id="7" creationId="{8F69A4F1-6689-4DE9-890D-251684E0EA4B}"/>
            </ac:spMkLst>
          </pc:spChg>
        </pc:sldLayoutChg>
        <pc:sldLayoutChg chg="delSp mod">
          <pc:chgData name="David S. White" userId="0a5170b8-2075-4c94-bfef-45f2054c830e" providerId="ADAL" clId="{5E45E416-4CE8-4030-91AD-A087267D584E}" dt="2022-09-20T05:46:34.025" v="118" actId="478"/>
          <pc:sldLayoutMkLst>
            <pc:docMk/>
            <pc:sldMasterMk cId="3667036027" sldId="2147483660"/>
            <pc:sldLayoutMk cId="4058196927" sldId="2147483687"/>
          </pc:sldLayoutMkLst>
          <pc:spChg chg="del">
            <ac:chgData name="David S. White" userId="0a5170b8-2075-4c94-bfef-45f2054c830e" providerId="ADAL" clId="{5E45E416-4CE8-4030-91AD-A087267D584E}" dt="2022-09-20T05:46:34.025" v="118" actId="478"/>
            <ac:spMkLst>
              <pc:docMk/>
              <pc:sldMasterMk cId="3667036027" sldId="2147483660"/>
              <pc:sldLayoutMk cId="4058196927" sldId="2147483687"/>
              <ac:spMk id="8" creationId="{BDCD4E9F-35EC-4E7B-9944-4AFB1DD3A729}"/>
            </ac:spMkLst>
          </pc:spChg>
        </pc:sldLayoutChg>
        <pc:sldLayoutChg chg="delSp mod">
          <pc:chgData name="David S. White" userId="0a5170b8-2075-4c94-bfef-45f2054c830e" providerId="ADAL" clId="{5E45E416-4CE8-4030-91AD-A087267D584E}" dt="2022-09-20T05:46:44.025" v="121" actId="478"/>
          <pc:sldLayoutMkLst>
            <pc:docMk/>
            <pc:sldMasterMk cId="3667036027" sldId="2147483660"/>
            <pc:sldLayoutMk cId="3463806807" sldId="2147483688"/>
          </pc:sldLayoutMkLst>
          <pc:spChg chg="del">
            <ac:chgData name="David S. White" userId="0a5170b8-2075-4c94-bfef-45f2054c830e" providerId="ADAL" clId="{5E45E416-4CE8-4030-91AD-A087267D584E}" dt="2022-09-20T05:46:44.025" v="121" actId="478"/>
            <ac:spMkLst>
              <pc:docMk/>
              <pc:sldMasterMk cId="3667036027" sldId="2147483660"/>
              <pc:sldLayoutMk cId="3463806807" sldId="2147483688"/>
              <ac:spMk id="7" creationId="{FFBD7664-708B-420A-A1BA-0E1835BA69AB}"/>
            </ac:spMkLst>
          </pc:spChg>
        </pc:sldLayoutChg>
        <pc:sldLayoutChg chg="delSp mod">
          <pc:chgData name="David S. White" userId="0a5170b8-2075-4c94-bfef-45f2054c830e" providerId="ADAL" clId="{5E45E416-4CE8-4030-91AD-A087267D584E}" dt="2022-09-20T05:46:37.975" v="119" actId="478"/>
          <pc:sldLayoutMkLst>
            <pc:docMk/>
            <pc:sldMasterMk cId="3667036027" sldId="2147483660"/>
            <pc:sldLayoutMk cId="2347300513" sldId="2147483689"/>
          </pc:sldLayoutMkLst>
          <pc:spChg chg="del">
            <ac:chgData name="David S. White" userId="0a5170b8-2075-4c94-bfef-45f2054c830e" providerId="ADAL" clId="{5E45E416-4CE8-4030-91AD-A087267D584E}" dt="2022-09-20T05:46:37.975" v="119" actId="478"/>
            <ac:spMkLst>
              <pc:docMk/>
              <pc:sldMasterMk cId="3667036027" sldId="2147483660"/>
              <pc:sldLayoutMk cId="2347300513" sldId="2147483689"/>
              <ac:spMk id="8" creationId="{235FCE43-A381-4B51-89F9-60303D379B32}"/>
            </ac:spMkLst>
          </pc:spChg>
        </pc:sldLayoutChg>
        <pc:sldLayoutChg chg="delSp mod">
          <pc:chgData name="David S. White" userId="0a5170b8-2075-4c94-bfef-45f2054c830e" providerId="ADAL" clId="{5E45E416-4CE8-4030-91AD-A087267D584E}" dt="2022-09-20T05:46:40.658" v="120" actId="478"/>
          <pc:sldLayoutMkLst>
            <pc:docMk/>
            <pc:sldMasterMk cId="3667036027" sldId="2147483660"/>
            <pc:sldLayoutMk cId="3059215659" sldId="2147483690"/>
          </pc:sldLayoutMkLst>
          <pc:spChg chg="del">
            <ac:chgData name="David S. White" userId="0a5170b8-2075-4c94-bfef-45f2054c830e" providerId="ADAL" clId="{5E45E416-4CE8-4030-91AD-A087267D584E}" dt="2022-09-20T05:46:40.658" v="120" actId="478"/>
            <ac:spMkLst>
              <pc:docMk/>
              <pc:sldMasterMk cId="3667036027" sldId="2147483660"/>
              <pc:sldLayoutMk cId="3059215659" sldId="2147483690"/>
              <ac:spMk id="8" creationId="{1C0767A3-E202-43E0-8A4E-93824C62A0E3}"/>
            </ac:spMkLst>
          </pc:spChg>
        </pc:sldLayoutChg>
      </pc:sldMasterChg>
    </pc:docChg>
  </pc:docChgLst>
  <pc:docChgLst>
    <pc:chgData name="David S. White" userId="0a5170b8-2075-4c94-bfef-45f2054c830e" providerId="ADAL" clId="{FC563421-DE1C-449B-9427-C35E0C70685B}"/>
    <pc:docChg chg="undo custSel modSld">
      <pc:chgData name="David S. White" userId="0a5170b8-2075-4c94-bfef-45f2054c830e" providerId="ADAL" clId="{FC563421-DE1C-449B-9427-C35E0C70685B}" dt="2022-09-21T01:56:36.753" v="89" actId="108"/>
      <pc:docMkLst>
        <pc:docMk/>
      </pc:docMkLst>
      <pc:sldChg chg="modSp mod">
        <pc:chgData name="David S. White" userId="0a5170b8-2075-4c94-bfef-45f2054c830e" providerId="ADAL" clId="{FC563421-DE1C-449B-9427-C35E0C70685B}" dt="2022-09-21T01:56:36.753" v="89" actId="108"/>
        <pc:sldMkLst>
          <pc:docMk/>
          <pc:sldMk cId="459316345" sldId="275"/>
        </pc:sldMkLst>
        <pc:spChg chg="mod">
          <ac:chgData name="David S. White" userId="0a5170b8-2075-4c94-bfef-45f2054c830e" providerId="ADAL" clId="{FC563421-DE1C-449B-9427-C35E0C70685B}" dt="2022-09-21T01:56:36.753" v="89" actId="108"/>
          <ac:spMkLst>
            <pc:docMk/>
            <pc:sldMk cId="459316345" sldId="275"/>
            <ac:spMk id="13" creationId="{9A0D9A5C-26EC-4C32-AA26-93EAF99D4EF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E99D5F-9689-4486-9C32-08A3723516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261EE3B-1E26-4F50-B535-8EFCB0552F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4A71EF-FF6F-4807-BD39-B2A4EE9527C3}" type="datetimeFigureOut">
              <a:rPr lang="en-US" smtClean="0"/>
              <a:t>9/21/2022</a:t>
            </a:fld>
            <a:endParaRPr lang="en-US"/>
          </a:p>
        </p:txBody>
      </p:sp>
      <p:sp>
        <p:nvSpPr>
          <p:cNvPr id="4" name="Footer Placeholder 3">
            <a:extLst>
              <a:ext uri="{FF2B5EF4-FFF2-40B4-BE49-F238E27FC236}">
                <a16:creationId xmlns:a16="http://schemas.microsoft.com/office/drawing/2014/main" id="{8082EB1A-B629-4640-A514-BFE1C2B922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B3D0D8A-73CD-4ABC-AEFD-9BE97A3BAF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C2FCDF-DE40-4865-9A20-F2A9521CBEEB}" type="slidenum">
              <a:rPr lang="en-US" smtClean="0"/>
              <a:t>‹#›</a:t>
            </a:fld>
            <a:endParaRPr lang="en-US"/>
          </a:p>
        </p:txBody>
      </p:sp>
    </p:spTree>
    <p:extLst>
      <p:ext uri="{BB962C8B-B14F-4D97-AF65-F5344CB8AC3E}">
        <p14:creationId xmlns:p14="http://schemas.microsoft.com/office/powerpoint/2010/main" val="2412260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DC15B0-40EB-4800-9CE9-7F51AF7DC861}" type="datetimeFigureOut">
              <a:rPr lang="en-US" smtClean="0"/>
              <a:t>9/21/2022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5FC605-652A-44F1-8993-DD1DF89574D8}" type="slidenum">
              <a:rPr lang="en-US" smtClean="0"/>
              <a:t>‹#›</a:t>
            </a:fld>
            <a:endParaRPr lang="en-US"/>
          </a:p>
        </p:txBody>
      </p:sp>
    </p:spTree>
    <p:extLst>
      <p:ext uri="{BB962C8B-B14F-4D97-AF65-F5344CB8AC3E}">
        <p14:creationId xmlns:p14="http://schemas.microsoft.com/office/powerpoint/2010/main" val="3811291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95FC605-652A-44F1-8993-DD1DF89574D8}" type="slidenum">
              <a:rPr lang="en-US" smtClean="0"/>
              <a:t>1</a:t>
            </a:fld>
            <a:endParaRPr lang="en-US"/>
          </a:p>
        </p:txBody>
      </p:sp>
    </p:spTree>
    <p:extLst>
      <p:ext uri="{BB962C8B-B14F-4D97-AF65-F5344CB8AC3E}">
        <p14:creationId xmlns:p14="http://schemas.microsoft.com/office/powerpoint/2010/main" val="4234852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95FC605-652A-44F1-8993-DD1DF89574D8}" type="slidenum">
              <a:rPr lang="en-US" smtClean="0"/>
              <a:t>10</a:t>
            </a:fld>
            <a:endParaRPr lang="en-US"/>
          </a:p>
        </p:txBody>
      </p:sp>
    </p:spTree>
    <p:extLst>
      <p:ext uri="{BB962C8B-B14F-4D97-AF65-F5344CB8AC3E}">
        <p14:creationId xmlns:p14="http://schemas.microsoft.com/office/powerpoint/2010/main" val="883276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95FC605-652A-44F1-8993-DD1DF89574D8}" type="slidenum">
              <a:rPr lang="en-US" smtClean="0"/>
              <a:t>11</a:t>
            </a:fld>
            <a:endParaRPr lang="en-US"/>
          </a:p>
        </p:txBody>
      </p:sp>
    </p:spTree>
    <p:extLst>
      <p:ext uri="{BB962C8B-B14F-4D97-AF65-F5344CB8AC3E}">
        <p14:creationId xmlns:p14="http://schemas.microsoft.com/office/powerpoint/2010/main" val="3399845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95FC605-652A-44F1-8993-DD1DF89574D8}" type="slidenum">
              <a:rPr lang="en-US" smtClean="0"/>
              <a:t>12</a:t>
            </a:fld>
            <a:endParaRPr lang="en-US"/>
          </a:p>
        </p:txBody>
      </p:sp>
    </p:spTree>
    <p:extLst>
      <p:ext uri="{BB962C8B-B14F-4D97-AF65-F5344CB8AC3E}">
        <p14:creationId xmlns:p14="http://schemas.microsoft.com/office/powerpoint/2010/main" val="3030373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95FC605-652A-44F1-8993-DD1DF89574D8}" type="slidenum">
              <a:rPr lang="en-US" smtClean="0"/>
              <a:t>13</a:t>
            </a:fld>
            <a:endParaRPr lang="en-US"/>
          </a:p>
        </p:txBody>
      </p:sp>
    </p:spTree>
    <p:extLst>
      <p:ext uri="{BB962C8B-B14F-4D97-AF65-F5344CB8AC3E}">
        <p14:creationId xmlns:p14="http://schemas.microsoft.com/office/powerpoint/2010/main" val="1817335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95FC605-652A-44F1-8993-DD1DF89574D8}" type="slidenum">
              <a:rPr lang="en-US" smtClean="0"/>
              <a:t>14</a:t>
            </a:fld>
            <a:endParaRPr lang="en-US"/>
          </a:p>
        </p:txBody>
      </p:sp>
    </p:spTree>
    <p:extLst>
      <p:ext uri="{BB962C8B-B14F-4D97-AF65-F5344CB8AC3E}">
        <p14:creationId xmlns:p14="http://schemas.microsoft.com/office/powerpoint/2010/main" val="1074892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95FC605-652A-44F1-8993-DD1DF89574D8}" type="slidenum">
              <a:rPr lang="en-US" smtClean="0"/>
              <a:t>15</a:t>
            </a:fld>
            <a:endParaRPr lang="en-US"/>
          </a:p>
        </p:txBody>
      </p:sp>
    </p:spTree>
    <p:extLst>
      <p:ext uri="{BB962C8B-B14F-4D97-AF65-F5344CB8AC3E}">
        <p14:creationId xmlns:p14="http://schemas.microsoft.com/office/powerpoint/2010/main" val="3233097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95FC605-652A-44F1-8993-DD1DF89574D8}" type="slidenum">
              <a:rPr lang="en-US" smtClean="0"/>
              <a:t>16</a:t>
            </a:fld>
            <a:endParaRPr lang="en-US"/>
          </a:p>
        </p:txBody>
      </p:sp>
    </p:spTree>
    <p:extLst>
      <p:ext uri="{BB962C8B-B14F-4D97-AF65-F5344CB8AC3E}">
        <p14:creationId xmlns:p14="http://schemas.microsoft.com/office/powerpoint/2010/main" val="4290452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95FC605-652A-44F1-8993-DD1DF89574D8}" type="slidenum">
              <a:rPr lang="en-US" smtClean="0"/>
              <a:t>17</a:t>
            </a:fld>
            <a:endParaRPr lang="en-US"/>
          </a:p>
        </p:txBody>
      </p:sp>
    </p:spTree>
    <p:extLst>
      <p:ext uri="{BB962C8B-B14F-4D97-AF65-F5344CB8AC3E}">
        <p14:creationId xmlns:p14="http://schemas.microsoft.com/office/powerpoint/2010/main" val="881655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95FC605-652A-44F1-8993-DD1DF89574D8}" type="slidenum">
              <a:rPr lang="en-US" smtClean="0"/>
              <a:t>18</a:t>
            </a:fld>
            <a:endParaRPr lang="en-US"/>
          </a:p>
        </p:txBody>
      </p:sp>
    </p:spTree>
    <p:extLst>
      <p:ext uri="{BB962C8B-B14F-4D97-AF65-F5344CB8AC3E}">
        <p14:creationId xmlns:p14="http://schemas.microsoft.com/office/powerpoint/2010/main" val="2919394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95FC605-652A-44F1-8993-DD1DF89574D8}" type="slidenum">
              <a:rPr lang="en-US" smtClean="0"/>
              <a:t>19</a:t>
            </a:fld>
            <a:endParaRPr lang="en-US"/>
          </a:p>
        </p:txBody>
      </p:sp>
    </p:spTree>
    <p:extLst>
      <p:ext uri="{BB962C8B-B14F-4D97-AF65-F5344CB8AC3E}">
        <p14:creationId xmlns:p14="http://schemas.microsoft.com/office/powerpoint/2010/main" val="3860784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95FC605-652A-44F1-8993-DD1DF89574D8}" type="slidenum">
              <a:rPr lang="en-US" smtClean="0"/>
              <a:t>2</a:t>
            </a:fld>
            <a:endParaRPr lang="en-US"/>
          </a:p>
        </p:txBody>
      </p:sp>
    </p:spTree>
    <p:extLst>
      <p:ext uri="{BB962C8B-B14F-4D97-AF65-F5344CB8AC3E}">
        <p14:creationId xmlns:p14="http://schemas.microsoft.com/office/powerpoint/2010/main" val="3735385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95FC605-652A-44F1-8993-DD1DF89574D8}" type="slidenum">
              <a:rPr lang="en-US" smtClean="0"/>
              <a:t>20</a:t>
            </a:fld>
            <a:endParaRPr lang="en-US"/>
          </a:p>
        </p:txBody>
      </p:sp>
    </p:spTree>
    <p:extLst>
      <p:ext uri="{BB962C8B-B14F-4D97-AF65-F5344CB8AC3E}">
        <p14:creationId xmlns:p14="http://schemas.microsoft.com/office/powerpoint/2010/main" val="2933915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95FC605-652A-44F1-8993-DD1DF89574D8}" type="slidenum">
              <a:rPr lang="en-US" smtClean="0"/>
              <a:t>21</a:t>
            </a:fld>
            <a:endParaRPr lang="en-US"/>
          </a:p>
        </p:txBody>
      </p:sp>
    </p:spTree>
    <p:extLst>
      <p:ext uri="{BB962C8B-B14F-4D97-AF65-F5344CB8AC3E}">
        <p14:creationId xmlns:p14="http://schemas.microsoft.com/office/powerpoint/2010/main" val="1560071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95FC605-652A-44F1-8993-DD1DF89574D8}" type="slidenum">
              <a:rPr lang="en-US" smtClean="0"/>
              <a:t>22</a:t>
            </a:fld>
            <a:endParaRPr lang="en-US"/>
          </a:p>
        </p:txBody>
      </p:sp>
    </p:spTree>
    <p:extLst>
      <p:ext uri="{BB962C8B-B14F-4D97-AF65-F5344CB8AC3E}">
        <p14:creationId xmlns:p14="http://schemas.microsoft.com/office/powerpoint/2010/main" val="145968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95FC605-652A-44F1-8993-DD1DF89574D8}" type="slidenum">
              <a:rPr lang="en-US" smtClean="0"/>
              <a:t>23</a:t>
            </a:fld>
            <a:endParaRPr lang="en-US"/>
          </a:p>
        </p:txBody>
      </p:sp>
    </p:spTree>
    <p:extLst>
      <p:ext uri="{BB962C8B-B14F-4D97-AF65-F5344CB8AC3E}">
        <p14:creationId xmlns:p14="http://schemas.microsoft.com/office/powerpoint/2010/main" val="1940472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95FC605-652A-44F1-8993-DD1DF89574D8}" type="slidenum">
              <a:rPr lang="en-US" smtClean="0"/>
              <a:t>24</a:t>
            </a:fld>
            <a:endParaRPr lang="en-US"/>
          </a:p>
        </p:txBody>
      </p:sp>
    </p:spTree>
    <p:extLst>
      <p:ext uri="{BB962C8B-B14F-4D97-AF65-F5344CB8AC3E}">
        <p14:creationId xmlns:p14="http://schemas.microsoft.com/office/powerpoint/2010/main" val="1278905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95FC605-652A-44F1-8993-DD1DF89574D8}" type="slidenum">
              <a:rPr lang="en-US" smtClean="0"/>
              <a:t>25</a:t>
            </a:fld>
            <a:endParaRPr lang="en-US"/>
          </a:p>
        </p:txBody>
      </p:sp>
    </p:spTree>
    <p:extLst>
      <p:ext uri="{BB962C8B-B14F-4D97-AF65-F5344CB8AC3E}">
        <p14:creationId xmlns:p14="http://schemas.microsoft.com/office/powerpoint/2010/main" val="20925048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95FC605-652A-44F1-8993-DD1DF89574D8}" type="slidenum">
              <a:rPr lang="en-US" smtClean="0"/>
              <a:t>26</a:t>
            </a:fld>
            <a:endParaRPr lang="en-US"/>
          </a:p>
        </p:txBody>
      </p:sp>
    </p:spTree>
    <p:extLst>
      <p:ext uri="{BB962C8B-B14F-4D97-AF65-F5344CB8AC3E}">
        <p14:creationId xmlns:p14="http://schemas.microsoft.com/office/powerpoint/2010/main" val="2657372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95FC605-652A-44F1-8993-DD1DF89574D8}" type="slidenum">
              <a:rPr lang="en-US" smtClean="0"/>
              <a:t>3</a:t>
            </a:fld>
            <a:endParaRPr lang="en-US"/>
          </a:p>
        </p:txBody>
      </p:sp>
    </p:spTree>
    <p:extLst>
      <p:ext uri="{BB962C8B-B14F-4D97-AF65-F5344CB8AC3E}">
        <p14:creationId xmlns:p14="http://schemas.microsoft.com/office/powerpoint/2010/main" val="3255464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95FC605-652A-44F1-8993-DD1DF89574D8}" type="slidenum">
              <a:rPr lang="en-US" smtClean="0"/>
              <a:t>4</a:t>
            </a:fld>
            <a:endParaRPr lang="en-US"/>
          </a:p>
        </p:txBody>
      </p:sp>
    </p:spTree>
    <p:extLst>
      <p:ext uri="{BB962C8B-B14F-4D97-AF65-F5344CB8AC3E}">
        <p14:creationId xmlns:p14="http://schemas.microsoft.com/office/powerpoint/2010/main" val="722653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95FC605-652A-44F1-8993-DD1DF89574D8}" type="slidenum">
              <a:rPr lang="en-US" smtClean="0"/>
              <a:t>5</a:t>
            </a:fld>
            <a:endParaRPr lang="en-US"/>
          </a:p>
        </p:txBody>
      </p:sp>
    </p:spTree>
    <p:extLst>
      <p:ext uri="{BB962C8B-B14F-4D97-AF65-F5344CB8AC3E}">
        <p14:creationId xmlns:p14="http://schemas.microsoft.com/office/powerpoint/2010/main" val="1000728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95FC605-652A-44F1-8993-DD1DF89574D8}" type="slidenum">
              <a:rPr lang="en-US" smtClean="0"/>
              <a:t>6</a:t>
            </a:fld>
            <a:endParaRPr lang="en-US"/>
          </a:p>
        </p:txBody>
      </p:sp>
    </p:spTree>
    <p:extLst>
      <p:ext uri="{BB962C8B-B14F-4D97-AF65-F5344CB8AC3E}">
        <p14:creationId xmlns:p14="http://schemas.microsoft.com/office/powerpoint/2010/main" val="163807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95FC605-652A-44F1-8993-DD1DF89574D8}" type="slidenum">
              <a:rPr lang="en-US" smtClean="0"/>
              <a:t>7</a:t>
            </a:fld>
            <a:endParaRPr lang="en-US"/>
          </a:p>
        </p:txBody>
      </p:sp>
    </p:spTree>
    <p:extLst>
      <p:ext uri="{BB962C8B-B14F-4D97-AF65-F5344CB8AC3E}">
        <p14:creationId xmlns:p14="http://schemas.microsoft.com/office/powerpoint/2010/main" val="2465940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95FC605-652A-44F1-8993-DD1DF89574D8}" type="slidenum">
              <a:rPr lang="en-US" smtClean="0"/>
              <a:t>8</a:t>
            </a:fld>
            <a:endParaRPr lang="en-US"/>
          </a:p>
        </p:txBody>
      </p:sp>
    </p:spTree>
    <p:extLst>
      <p:ext uri="{BB962C8B-B14F-4D97-AF65-F5344CB8AC3E}">
        <p14:creationId xmlns:p14="http://schemas.microsoft.com/office/powerpoint/2010/main" val="4082514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95FC605-652A-44F1-8993-DD1DF89574D8}" type="slidenum">
              <a:rPr lang="en-US" smtClean="0"/>
              <a:t>9</a:t>
            </a:fld>
            <a:endParaRPr lang="en-US"/>
          </a:p>
        </p:txBody>
      </p:sp>
    </p:spTree>
    <p:extLst>
      <p:ext uri="{BB962C8B-B14F-4D97-AF65-F5344CB8AC3E}">
        <p14:creationId xmlns:p14="http://schemas.microsoft.com/office/powerpoint/2010/main" val="21459676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7D851DD-38E4-4186-B310-7473082B59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800" y="430350"/>
            <a:ext cx="6260592" cy="5852160"/>
          </a:xfrm>
          <a:prstGeom prst="rect">
            <a:avLst/>
          </a:prstGeom>
        </p:spPr>
      </p:pic>
      <p:sp>
        <p:nvSpPr>
          <p:cNvPr id="2" name="Title 1"/>
          <p:cNvSpPr>
            <a:spLocks noGrp="1"/>
          </p:cNvSpPr>
          <p:nvPr>
            <p:ph type="ctrTitle"/>
          </p:nvPr>
        </p:nvSpPr>
        <p:spPr>
          <a:xfrm>
            <a:off x="7164371" y="4283836"/>
            <a:ext cx="4679629" cy="1620000"/>
          </a:xfrm>
        </p:spPr>
        <p:txBody>
          <a:bodyPr anchor="b"/>
          <a:lstStyle>
            <a:lvl1pPr algn="r">
              <a:lnSpc>
                <a:spcPts val="4000"/>
              </a:lnSpc>
              <a:defRPr sz="2800"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7164371" y="6011836"/>
            <a:ext cx="4679629" cy="432000"/>
          </a:xfrm>
        </p:spPr>
        <p:txBody>
          <a:bodyPr anchor="t" anchorCtr="0"/>
          <a:lstStyle>
            <a:lvl1pPr marL="0" indent="0" algn="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5" name="Picture 14">
            <a:extLst>
              <a:ext uri="{FF2B5EF4-FFF2-40B4-BE49-F238E27FC236}">
                <a16:creationId xmlns:a16="http://schemas.microsoft.com/office/drawing/2014/main" id="{2B68B928-82A6-4E66-A223-6FD2558E08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79200" y="565200"/>
            <a:ext cx="2714236" cy="1072394"/>
          </a:xfrm>
          <a:prstGeom prst="rect">
            <a:avLst/>
          </a:prstGeom>
        </p:spPr>
      </p:pic>
    </p:spTree>
    <p:extLst>
      <p:ext uri="{BB962C8B-B14F-4D97-AF65-F5344CB8AC3E}">
        <p14:creationId xmlns:p14="http://schemas.microsoft.com/office/powerpoint/2010/main" val="122440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baseline="0"/>
            </a:lvl1pPr>
          </a:lstStyle>
          <a:p>
            <a:pPr lvl="0"/>
            <a:r>
              <a:rPr lang="en-AU"/>
              <a:t>Insert text here. Click the Increase List Level button for styles. Click once for a heading, twice for large bullets, three times for small bullet. Use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0498C7C-5925-4DC7-99A5-5AE261779D3B}"/>
              </a:ext>
            </a:extLst>
          </p:cNvPr>
          <p:cNvSpPr>
            <a:spLocks noGrp="1"/>
          </p:cNvSpPr>
          <p:nvPr>
            <p:ph type="title"/>
          </p:nvPr>
        </p:nvSpPr>
        <p:spPr/>
        <p:txBody>
          <a:bodyPr/>
          <a:lstStyle/>
          <a:p>
            <a:r>
              <a:rPr lang="en-US"/>
              <a:t>Click to edit Master title style</a:t>
            </a:r>
          </a:p>
        </p:txBody>
      </p:sp>
      <p:sp>
        <p:nvSpPr>
          <p:cNvPr id="7" name="Slide Number Placeholder 3">
            <a:extLst>
              <a:ext uri="{FF2B5EF4-FFF2-40B4-BE49-F238E27FC236}">
                <a16:creationId xmlns:a16="http://schemas.microsoft.com/office/drawing/2014/main" id="{FDB0C8C2-F3ED-4872-A389-222E2642FE29}"/>
              </a:ext>
            </a:extLst>
          </p:cNvPr>
          <p:cNvSpPr>
            <a:spLocks noGrp="1"/>
          </p:cNvSpPr>
          <p:nvPr>
            <p:ph type="sldNum" sz="quarter" idx="12"/>
          </p:nvPr>
        </p:nvSpPr>
        <p:spPr>
          <a:xfrm>
            <a:off x="11340000" y="6444000"/>
            <a:ext cx="480000" cy="288000"/>
          </a:xfrm>
        </p:spPr>
        <p:txBody>
          <a:bodyPr/>
          <a:lstStyle/>
          <a:p>
            <a:fld id="{42EFBF79-5DFD-4ACD-857F-E1CBB760BE01}" type="slidenum">
              <a:rPr lang="en-US" smtClean="0"/>
              <a:pPr/>
              <a:t>‹#›</a:t>
            </a:fld>
            <a:endParaRPr lang="en-US"/>
          </a:p>
        </p:txBody>
      </p:sp>
    </p:spTree>
    <p:extLst>
      <p:ext uri="{BB962C8B-B14F-4D97-AF65-F5344CB8AC3E}">
        <p14:creationId xmlns:p14="http://schemas.microsoft.com/office/powerpoint/2010/main" val="4225108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of Contents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96000" y="1368000"/>
            <a:ext cx="5580000" cy="4320000"/>
          </a:xfrm>
        </p:spPr>
        <p:txBody>
          <a:bodyPr/>
          <a:lstStyle>
            <a:lvl1pPr>
              <a:lnSpc>
                <a:spcPct val="103000"/>
              </a:lnSpc>
              <a:tabLst>
                <a:tab pos="5472000" algn="r"/>
              </a:tabLst>
              <a:defRPr u="none" baseline="0">
                <a:uFill>
                  <a:solidFill>
                    <a:schemeClr val="accent1"/>
                  </a:solidFill>
                </a:uFill>
              </a:defRPr>
            </a:lvl1pPr>
            <a:lvl2pPr marL="540000" indent="-360000">
              <a:lnSpc>
                <a:spcPct val="103000"/>
              </a:lnSpc>
              <a:spcBef>
                <a:spcPts val="0"/>
              </a:spcBef>
              <a:tabLst>
                <a:tab pos="5472000" algn="r"/>
              </a:tabLst>
              <a:defRPr sz="2000" b="0" u="none" baseline="0">
                <a:uFill>
                  <a:solidFill>
                    <a:schemeClr val="accent1"/>
                  </a:solidFill>
                </a:uFill>
              </a:defRPr>
            </a:lvl2pPr>
          </a:lstStyle>
          <a:p>
            <a:pPr lvl="0"/>
            <a:r>
              <a:rPr lang="en-US"/>
              <a:t>Manual TOC entry. Insert heading text, then press the tab key and enter page number.</a:t>
            </a:r>
          </a:p>
          <a:p>
            <a:pPr lvl="1"/>
            <a:r>
              <a:rPr lang="en-US"/>
              <a:t>Second level</a:t>
            </a:r>
          </a:p>
        </p:txBody>
      </p:sp>
      <p:sp>
        <p:nvSpPr>
          <p:cNvPr id="5" name="Title 4">
            <a:extLst>
              <a:ext uri="{FF2B5EF4-FFF2-40B4-BE49-F238E27FC236}">
                <a16:creationId xmlns:a16="http://schemas.microsoft.com/office/drawing/2014/main" id="{03190425-2CCF-434A-92B0-1A614CCB9671}"/>
              </a:ext>
            </a:extLst>
          </p:cNvPr>
          <p:cNvSpPr>
            <a:spLocks noGrp="1"/>
          </p:cNvSpPr>
          <p:nvPr>
            <p:ph type="title"/>
          </p:nvPr>
        </p:nvSpPr>
        <p:spPr/>
        <p:txBody>
          <a:bodyPr/>
          <a:lstStyle/>
          <a:p>
            <a:r>
              <a:rPr lang="en-US"/>
              <a:t>Click to edit Master title style</a:t>
            </a:r>
          </a:p>
        </p:txBody>
      </p:sp>
      <p:sp>
        <p:nvSpPr>
          <p:cNvPr id="7" name="Slide Number Placeholder 3">
            <a:extLst>
              <a:ext uri="{FF2B5EF4-FFF2-40B4-BE49-F238E27FC236}">
                <a16:creationId xmlns:a16="http://schemas.microsoft.com/office/drawing/2014/main" id="{E1F78314-AE58-461E-96DC-EC5EEDFF5C48}"/>
              </a:ext>
            </a:extLst>
          </p:cNvPr>
          <p:cNvSpPr>
            <a:spLocks noGrp="1"/>
          </p:cNvSpPr>
          <p:nvPr>
            <p:ph type="sldNum" sz="quarter" idx="12"/>
          </p:nvPr>
        </p:nvSpPr>
        <p:spPr>
          <a:xfrm>
            <a:off x="11340000" y="6444000"/>
            <a:ext cx="480000" cy="288000"/>
          </a:xfrm>
        </p:spPr>
        <p:txBody>
          <a:bodyPr/>
          <a:lstStyle/>
          <a:p>
            <a:fld id="{42EFBF79-5DFD-4ACD-857F-E1CBB760BE01}" type="slidenum">
              <a:rPr lang="en-US" smtClean="0"/>
              <a:pPr/>
              <a:t>‹#›</a:t>
            </a:fld>
            <a:endParaRPr lang="en-US"/>
          </a:p>
        </p:txBody>
      </p:sp>
    </p:spTree>
    <p:extLst>
      <p:ext uri="{BB962C8B-B14F-4D97-AF65-F5344CB8AC3E}">
        <p14:creationId xmlns:p14="http://schemas.microsoft.com/office/powerpoint/2010/main" val="4192742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96000" y="1332000"/>
            <a:ext cx="8172000" cy="4320000"/>
          </a:xfrm>
        </p:spPr>
        <p:txBody>
          <a:bodyPr/>
          <a:lstStyle>
            <a:lvl1pPr marL="514350" indent="-514350">
              <a:lnSpc>
                <a:spcPct val="100000"/>
              </a:lnSpc>
              <a:spcAft>
                <a:spcPts val="1600"/>
              </a:spcAft>
              <a:buFont typeface="+mj-lt"/>
              <a:buAutoNum type="arabicPeriod"/>
              <a:tabLst>
                <a:tab pos="5472000" algn="r"/>
              </a:tabLst>
              <a:defRPr sz="3000" b="0" i="0" u="none" baseline="0">
                <a:uFill>
                  <a:solidFill>
                    <a:schemeClr val="accent1"/>
                  </a:solidFill>
                </a:uFill>
              </a:defRPr>
            </a:lvl1pPr>
            <a:lvl2pPr marL="540000" indent="-360000">
              <a:lnSpc>
                <a:spcPts val="2450"/>
              </a:lnSpc>
              <a:spcBef>
                <a:spcPts val="0"/>
              </a:spcBef>
              <a:tabLst>
                <a:tab pos="5472000" algn="r"/>
              </a:tabLst>
              <a:defRPr sz="2000" b="0" u="none" baseline="0">
                <a:uFill>
                  <a:solidFill>
                    <a:schemeClr val="accent1"/>
                  </a:solidFill>
                </a:uFill>
              </a:defRPr>
            </a:lvl2pPr>
          </a:lstStyle>
          <a:p>
            <a:pPr lvl="0"/>
            <a:r>
              <a:rPr lang="en-US"/>
              <a:t>Insert agenda item here.</a:t>
            </a:r>
          </a:p>
        </p:txBody>
      </p:sp>
      <p:sp>
        <p:nvSpPr>
          <p:cNvPr id="5" name="Title 4">
            <a:extLst>
              <a:ext uri="{FF2B5EF4-FFF2-40B4-BE49-F238E27FC236}">
                <a16:creationId xmlns:a16="http://schemas.microsoft.com/office/drawing/2014/main" id="{03190425-2CCF-434A-92B0-1A614CCB9671}"/>
              </a:ext>
            </a:extLst>
          </p:cNvPr>
          <p:cNvSpPr>
            <a:spLocks noGrp="1"/>
          </p:cNvSpPr>
          <p:nvPr>
            <p:ph type="title"/>
          </p:nvPr>
        </p:nvSpPr>
        <p:spPr/>
        <p:txBody>
          <a:bodyPr/>
          <a:lstStyle/>
          <a:p>
            <a:r>
              <a:rPr lang="en-US"/>
              <a:t>Click to edit Master title style</a:t>
            </a:r>
          </a:p>
        </p:txBody>
      </p:sp>
      <p:sp>
        <p:nvSpPr>
          <p:cNvPr id="7" name="Slide Number Placeholder 3">
            <a:extLst>
              <a:ext uri="{FF2B5EF4-FFF2-40B4-BE49-F238E27FC236}">
                <a16:creationId xmlns:a16="http://schemas.microsoft.com/office/drawing/2014/main" id="{BD0A266A-D56E-410D-8391-13A1E4F8E356}"/>
              </a:ext>
            </a:extLst>
          </p:cNvPr>
          <p:cNvSpPr>
            <a:spLocks noGrp="1"/>
          </p:cNvSpPr>
          <p:nvPr>
            <p:ph type="sldNum" sz="quarter" idx="12"/>
          </p:nvPr>
        </p:nvSpPr>
        <p:spPr>
          <a:xfrm>
            <a:off x="11340000" y="6444000"/>
            <a:ext cx="480000" cy="288000"/>
          </a:xfrm>
        </p:spPr>
        <p:txBody>
          <a:bodyPr/>
          <a:lstStyle/>
          <a:p>
            <a:fld id="{42EFBF79-5DFD-4ACD-857F-E1CBB760BE01}" type="slidenum">
              <a:rPr lang="en-US" smtClean="0"/>
              <a:pPr/>
              <a:t>‹#›</a:t>
            </a:fld>
            <a:endParaRPr lang="en-US"/>
          </a:p>
        </p:txBody>
      </p:sp>
    </p:spTree>
    <p:extLst>
      <p:ext uri="{BB962C8B-B14F-4D97-AF65-F5344CB8AC3E}">
        <p14:creationId xmlns:p14="http://schemas.microsoft.com/office/powerpoint/2010/main" val="4222941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ull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BC487C-8673-45DD-B387-9791B12CFB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202" cy="6858331"/>
          </a:xfrm>
          <a:prstGeom prst="rect">
            <a:avLst/>
          </a:prstGeom>
        </p:spPr>
      </p:pic>
      <p:sp>
        <p:nvSpPr>
          <p:cNvPr id="3" name="Text Placeholder 2">
            <a:extLst>
              <a:ext uri="{FF2B5EF4-FFF2-40B4-BE49-F238E27FC236}">
                <a16:creationId xmlns:a16="http://schemas.microsoft.com/office/drawing/2014/main" id="{5BDCAC63-4380-4097-97D6-41347338E68A}"/>
              </a:ext>
            </a:extLst>
          </p:cNvPr>
          <p:cNvSpPr>
            <a:spLocks noGrp="1"/>
          </p:cNvSpPr>
          <p:nvPr>
            <p:ph type="body" sz="quarter" idx="13" hasCustomPrompt="1"/>
          </p:nvPr>
        </p:nvSpPr>
        <p:spPr>
          <a:xfrm>
            <a:off x="360000" y="450000"/>
            <a:ext cx="8172000" cy="5724000"/>
          </a:xfrm>
        </p:spPr>
        <p:txBody>
          <a:bodyPr/>
          <a:lstStyle>
            <a:lvl1pPr>
              <a:lnSpc>
                <a:spcPct val="96000"/>
              </a:lnSpc>
              <a:defRPr sz="3200" b="0" i="0" baseline="0"/>
            </a:lvl1pPr>
            <a:lvl2pPr>
              <a:lnSpc>
                <a:spcPct val="96000"/>
              </a:lnSpc>
              <a:defRPr sz="3200" b="1" i="0" baseline="0"/>
            </a:lvl2pPr>
            <a:lvl3pPr marL="432000" indent="-432000">
              <a:lnSpc>
                <a:spcPct val="96000"/>
              </a:lnSpc>
              <a:defRPr sz="3200" b="0" i="0" baseline="0"/>
            </a:lvl3pPr>
            <a:lvl4pPr marL="432000" indent="-431800">
              <a:lnSpc>
                <a:spcPct val="96000"/>
              </a:lnSpc>
              <a:defRPr sz="2000" b="0" i="0" baseline="0"/>
            </a:lvl4pPr>
            <a:lvl5pPr marL="864000" indent="-432000">
              <a:lnSpc>
                <a:spcPct val="96000"/>
              </a:lnSpc>
              <a:defRPr sz="2000" b="0" i="0" baseline="0"/>
            </a:lvl5pPr>
          </a:lstStyle>
          <a:p>
            <a:pPr lvl="0"/>
            <a:r>
              <a:rPr lang="en-US"/>
              <a:t>Insert call out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4900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Left, Text R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0000" y="1242000"/>
            <a:ext cx="7392000" cy="4032000"/>
          </a:xfrm>
        </p:spPr>
        <p:txBody>
          <a:bodyPr/>
          <a:lstStyle/>
          <a:p>
            <a:pPr lvl="0"/>
            <a:r>
              <a:rPr lang="en-AU"/>
              <a:t>Insert text here. Click the Increase List Level button for styles. Click once for a heading, twice for large bullets, three times for small bullet. Use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03190425-2CCF-434A-92B0-1A614CCB9671}"/>
              </a:ext>
            </a:extLst>
          </p:cNvPr>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3" hasCustomPrompt="1"/>
          </p:nvPr>
        </p:nvSpPr>
        <p:spPr>
          <a:xfrm>
            <a:off x="8063999" y="1242000"/>
            <a:ext cx="3648000" cy="4032000"/>
          </a:xfrm>
        </p:spPr>
        <p:txBody>
          <a:bodyPr/>
          <a:lstStyle/>
          <a:p>
            <a:pPr lvl="0"/>
            <a:r>
              <a:rPr lang="en-AU"/>
              <a:t>Insert text here. Click the Increase List Level or Decrease List Level buttons for styles.</a:t>
            </a:r>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8" name="Slide Number Placeholder 3">
            <a:extLst>
              <a:ext uri="{FF2B5EF4-FFF2-40B4-BE49-F238E27FC236}">
                <a16:creationId xmlns:a16="http://schemas.microsoft.com/office/drawing/2014/main" id="{4201B167-4F69-4994-8DF3-669B89B54821}"/>
              </a:ext>
            </a:extLst>
          </p:cNvPr>
          <p:cNvSpPr>
            <a:spLocks noGrp="1"/>
          </p:cNvSpPr>
          <p:nvPr>
            <p:ph type="sldNum" sz="quarter" idx="12"/>
          </p:nvPr>
        </p:nvSpPr>
        <p:spPr>
          <a:xfrm>
            <a:off x="11340000" y="6444000"/>
            <a:ext cx="480000" cy="288000"/>
          </a:xfrm>
        </p:spPr>
        <p:txBody>
          <a:bodyPr/>
          <a:lstStyle/>
          <a:p>
            <a:fld id="{42EFBF79-5DFD-4ACD-857F-E1CBB760BE01}" type="slidenum">
              <a:rPr lang="en-US" smtClean="0"/>
              <a:pPr/>
              <a:t>‹#›</a:t>
            </a:fld>
            <a:endParaRPr lang="en-US"/>
          </a:p>
        </p:txBody>
      </p:sp>
    </p:spTree>
    <p:extLst>
      <p:ext uri="{BB962C8B-B14F-4D97-AF65-F5344CB8AC3E}">
        <p14:creationId xmlns:p14="http://schemas.microsoft.com/office/powerpoint/2010/main" val="2415911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Left, Text Right + Headin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0000" y="1674000"/>
            <a:ext cx="7380000" cy="4032000"/>
          </a:xfrm>
        </p:spPr>
        <p:txBody>
          <a:bodyPr/>
          <a:lstStyle/>
          <a:p>
            <a:pPr lvl="0"/>
            <a:r>
              <a:rPr lang="en-AU" dirty="0"/>
              <a:t>Insert text here. Click the Increase List Level button for styles. Click once for a heading, twice for large bullets, three times for small bullet. Use the Decrease List Level button to move backwards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03190425-2CCF-434A-92B0-1A614CCB9671}"/>
              </a:ext>
            </a:extLst>
          </p:cNvPr>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3" hasCustomPrompt="1"/>
          </p:nvPr>
        </p:nvSpPr>
        <p:spPr>
          <a:xfrm>
            <a:off x="8063999" y="1674000"/>
            <a:ext cx="3726000" cy="4032000"/>
          </a:xfrm>
        </p:spPr>
        <p:txBody>
          <a:bodyPr/>
          <a:lstStyle>
            <a:lvl1pPr>
              <a:defRPr/>
            </a:lvl1pPr>
          </a:lstStyle>
          <a:p>
            <a:pPr lvl="0"/>
            <a:r>
              <a:rPr lang="en-AU" dirty="0"/>
              <a:t>Insert text here. Click the Increase List Level or Decrease List Level buttons for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ext Placeholder 7"/>
          <p:cNvSpPr>
            <a:spLocks noGrp="1"/>
          </p:cNvSpPr>
          <p:nvPr>
            <p:ph type="body" sz="quarter" idx="14" hasCustomPrompt="1"/>
          </p:nvPr>
        </p:nvSpPr>
        <p:spPr>
          <a:xfrm>
            <a:off x="360000" y="1238251"/>
            <a:ext cx="5760000" cy="434975"/>
          </a:xfrm>
        </p:spPr>
        <p:txBody>
          <a:bodyPr/>
          <a:lstStyle>
            <a:lvl1pPr>
              <a:defRPr b="1"/>
            </a:lvl1pPr>
          </a:lstStyle>
          <a:p>
            <a:pPr lvl="0"/>
            <a:r>
              <a:rPr lang="en-US"/>
              <a:t>Insert heading here</a:t>
            </a:r>
          </a:p>
        </p:txBody>
      </p:sp>
      <p:sp>
        <p:nvSpPr>
          <p:cNvPr id="12" name="Slide Number Placeholder 3">
            <a:extLst>
              <a:ext uri="{FF2B5EF4-FFF2-40B4-BE49-F238E27FC236}">
                <a16:creationId xmlns:a16="http://schemas.microsoft.com/office/drawing/2014/main" id="{479E3D50-6316-412E-A172-55D23BF678CA}"/>
              </a:ext>
            </a:extLst>
          </p:cNvPr>
          <p:cNvSpPr>
            <a:spLocks noGrp="1"/>
          </p:cNvSpPr>
          <p:nvPr>
            <p:ph type="sldNum" sz="quarter" idx="12"/>
          </p:nvPr>
        </p:nvSpPr>
        <p:spPr>
          <a:xfrm>
            <a:off x="11340000" y="6444000"/>
            <a:ext cx="480000" cy="288000"/>
          </a:xfrm>
        </p:spPr>
        <p:txBody>
          <a:bodyPr/>
          <a:lstStyle/>
          <a:p>
            <a:fld id="{42EFBF79-5DFD-4ACD-857F-E1CBB760BE01}" type="slidenum">
              <a:rPr lang="en-US" smtClean="0"/>
              <a:pPr/>
              <a:t>‹#›</a:t>
            </a:fld>
            <a:endParaRPr lang="en-US"/>
          </a:p>
        </p:txBody>
      </p:sp>
    </p:spTree>
    <p:extLst>
      <p:ext uri="{BB962C8B-B14F-4D97-AF65-F5344CB8AC3E}">
        <p14:creationId xmlns:p14="http://schemas.microsoft.com/office/powerpoint/2010/main" val="972881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60000" y="1350000"/>
            <a:ext cx="5616000" cy="4500000"/>
          </a:xfrm>
        </p:spPr>
        <p:txBody>
          <a:bodyPr/>
          <a:lstStyle/>
          <a:p>
            <a:pPr lvl="0"/>
            <a:r>
              <a:rPr lang="en-AU"/>
              <a:t>Insert text here. Click the Increase List Level button for styles. Click once for a heading, twice for large bullets, three times for small bullet. Use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192000" y="1350000"/>
            <a:ext cx="5616000" cy="4500000"/>
          </a:xfrm>
        </p:spPr>
        <p:txBody>
          <a:bodyPr/>
          <a:lstStyle/>
          <a:p>
            <a:pPr lvl="0"/>
            <a:r>
              <a:rPr lang="en-AU"/>
              <a:t>Insert text here. Click the Increase List Level button for styles. Click once for a heading, twice for large bullets, three times for small bullet. Use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5BB89D81-570F-4815-A05E-5905C437D638}"/>
              </a:ext>
            </a:extLst>
          </p:cNvPr>
          <p:cNvSpPr>
            <a:spLocks noGrp="1"/>
          </p:cNvSpPr>
          <p:nvPr>
            <p:ph type="title"/>
          </p:nvPr>
        </p:nvSpPr>
        <p:spPr/>
        <p:txBody>
          <a:bodyPr/>
          <a:lstStyle/>
          <a:p>
            <a:r>
              <a:rPr lang="en-US"/>
              <a:t>Click to edit Master title style</a:t>
            </a:r>
          </a:p>
        </p:txBody>
      </p:sp>
      <p:sp>
        <p:nvSpPr>
          <p:cNvPr id="8" name="Slide Number Placeholder 3">
            <a:extLst>
              <a:ext uri="{FF2B5EF4-FFF2-40B4-BE49-F238E27FC236}">
                <a16:creationId xmlns:a16="http://schemas.microsoft.com/office/drawing/2014/main" id="{ACA24E25-0957-4B09-8979-A6AA975146B0}"/>
              </a:ext>
            </a:extLst>
          </p:cNvPr>
          <p:cNvSpPr>
            <a:spLocks noGrp="1"/>
          </p:cNvSpPr>
          <p:nvPr>
            <p:ph type="sldNum" sz="quarter" idx="12"/>
          </p:nvPr>
        </p:nvSpPr>
        <p:spPr>
          <a:xfrm>
            <a:off x="11340000" y="6444000"/>
            <a:ext cx="480000" cy="288000"/>
          </a:xfrm>
        </p:spPr>
        <p:txBody>
          <a:bodyPr/>
          <a:lstStyle/>
          <a:p>
            <a:fld id="{42EFBF79-5DFD-4ACD-857F-E1CBB760BE01}" type="slidenum">
              <a:rPr lang="en-US" smtClean="0"/>
              <a:pPr/>
              <a:t>‹#›</a:t>
            </a:fld>
            <a:endParaRPr lang="en-US"/>
          </a:p>
        </p:txBody>
      </p:sp>
    </p:spTree>
    <p:extLst>
      <p:ext uri="{BB962C8B-B14F-4D97-AF65-F5344CB8AC3E}">
        <p14:creationId xmlns:p14="http://schemas.microsoft.com/office/powerpoint/2010/main" val="985458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7123757-78E4-4DC7-A3E2-598E14AF9392}"/>
              </a:ext>
            </a:extLst>
          </p:cNvPr>
          <p:cNvSpPr>
            <a:spLocks noGrp="1"/>
          </p:cNvSpPr>
          <p:nvPr>
            <p:ph type="pic" sz="quarter" idx="10" hasCustomPrompt="1"/>
          </p:nvPr>
        </p:nvSpPr>
        <p:spPr>
          <a:xfrm>
            <a:off x="396000" y="540000"/>
            <a:ext cx="5616000" cy="2556000"/>
          </a:xfrm>
        </p:spPr>
        <p:txBody>
          <a:bodyPr lIns="144000" tIns="144000" rIns="144000" bIns="144000" anchor="t" anchorCtr="1"/>
          <a:lstStyle>
            <a:lvl1pPr>
              <a:defRPr sz="1200"/>
            </a:lvl1pPr>
          </a:lstStyle>
          <a:p>
            <a:r>
              <a:rPr lang="en-AU"/>
              <a:t>Drag/paste picture to icon or click icon to add image.  Click Format &gt; Crop &gt; Fill to resize/move the image inside the placeholder or to reset the image. To fit a whole image without maintaining the placeholder shape click Format &gt; Crop &gt; Fit. </a:t>
            </a:r>
          </a:p>
        </p:txBody>
      </p:sp>
      <p:sp>
        <p:nvSpPr>
          <p:cNvPr id="9" name="Picture Placeholder 8">
            <a:extLst>
              <a:ext uri="{FF2B5EF4-FFF2-40B4-BE49-F238E27FC236}">
                <a16:creationId xmlns:a16="http://schemas.microsoft.com/office/drawing/2014/main" id="{08D34219-F05B-48FB-8BF2-F216F0FCF0D8}"/>
              </a:ext>
            </a:extLst>
          </p:cNvPr>
          <p:cNvSpPr>
            <a:spLocks noGrp="1"/>
          </p:cNvSpPr>
          <p:nvPr>
            <p:ph type="pic" sz="quarter" idx="11" hasCustomPrompt="1"/>
          </p:nvPr>
        </p:nvSpPr>
        <p:spPr>
          <a:xfrm>
            <a:off x="6192000" y="540000"/>
            <a:ext cx="5616000" cy="2556000"/>
          </a:xfrm>
        </p:spPr>
        <p:txBody>
          <a:bodyPr lIns="144000" tIns="144000" rIns="144000" bIns="144000" anchor="t" anchorCtr="1"/>
          <a:lstStyle>
            <a:lvl1pPr>
              <a:defRPr sz="1200"/>
            </a:lvl1pPr>
          </a:lstStyle>
          <a:p>
            <a:r>
              <a:rPr lang="en-AU"/>
              <a:t>Drag/paste picture to icon or click icon to add image.  Click Format &gt; Crop &gt; Fill to resize/move the image inside the placeholder or to reset the image. To fit a whole image without maintaining the placeholder shape click Format &gt; Crop &gt; Fit. </a:t>
            </a:r>
          </a:p>
        </p:txBody>
      </p:sp>
      <p:sp>
        <p:nvSpPr>
          <p:cNvPr id="11" name="Picture Placeholder 10">
            <a:extLst>
              <a:ext uri="{FF2B5EF4-FFF2-40B4-BE49-F238E27FC236}">
                <a16:creationId xmlns:a16="http://schemas.microsoft.com/office/drawing/2014/main" id="{655B7EA5-7EF8-4AEB-A7F8-660F3E37221C}"/>
              </a:ext>
            </a:extLst>
          </p:cNvPr>
          <p:cNvSpPr>
            <a:spLocks noGrp="1"/>
          </p:cNvSpPr>
          <p:nvPr>
            <p:ph type="pic" sz="quarter" idx="12" hasCustomPrompt="1"/>
          </p:nvPr>
        </p:nvSpPr>
        <p:spPr>
          <a:xfrm>
            <a:off x="396000" y="3276000"/>
            <a:ext cx="5616000" cy="2556000"/>
          </a:xfrm>
        </p:spPr>
        <p:txBody>
          <a:bodyPr lIns="144000" tIns="144000" rIns="144000" bIns="144000" anchor="t" anchorCtr="1"/>
          <a:lstStyle>
            <a:lvl1pPr>
              <a:defRPr sz="1200"/>
            </a:lvl1pPr>
          </a:lstStyle>
          <a:p>
            <a:r>
              <a:rPr lang="en-AU"/>
              <a:t>Drag/paste picture to icon or click icon to add image.  Click Format &gt; Crop &gt; Fill to resize/move the image inside the placeholder or to reset the image. To fit a whole image without maintaining the placeholder shape click Format &gt; Crop &gt; Fit. </a:t>
            </a:r>
          </a:p>
        </p:txBody>
      </p:sp>
      <p:sp>
        <p:nvSpPr>
          <p:cNvPr id="13" name="Picture Placeholder 12">
            <a:extLst>
              <a:ext uri="{FF2B5EF4-FFF2-40B4-BE49-F238E27FC236}">
                <a16:creationId xmlns:a16="http://schemas.microsoft.com/office/drawing/2014/main" id="{52B0C26F-ACB4-4869-8429-7B8BA412E0AC}"/>
              </a:ext>
            </a:extLst>
          </p:cNvPr>
          <p:cNvSpPr>
            <a:spLocks noGrp="1"/>
          </p:cNvSpPr>
          <p:nvPr>
            <p:ph type="pic" sz="quarter" idx="13" hasCustomPrompt="1"/>
          </p:nvPr>
        </p:nvSpPr>
        <p:spPr>
          <a:xfrm>
            <a:off x="6192000" y="3276000"/>
            <a:ext cx="5616000" cy="2556000"/>
          </a:xfrm>
        </p:spPr>
        <p:txBody>
          <a:bodyPr lIns="144000" tIns="144000" rIns="144000" bIns="144000" anchor="t" anchorCtr="1"/>
          <a:lstStyle>
            <a:lvl1pPr>
              <a:defRPr sz="1200"/>
            </a:lvl1pPr>
          </a:lstStyle>
          <a:p>
            <a:r>
              <a:rPr lang="en-AU"/>
              <a:t>Drag/paste picture to icon or click icon to add image.  Click Format &gt; Crop &gt; Fill to resize/move the image inside the placeholder or to reset the image. To fit a whole image without maintaining the placeholder shape click Format &gt; Crop &gt; Fit. </a:t>
            </a:r>
          </a:p>
        </p:txBody>
      </p:sp>
      <p:sp>
        <p:nvSpPr>
          <p:cNvPr id="10" name="Slide Number Placeholder 3">
            <a:extLst>
              <a:ext uri="{FF2B5EF4-FFF2-40B4-BE49-F238E27FC236}">
                <a16:creationId xmlns:a16="http://schemas.microsoft.com/office/drawing/2014/main" id="{7CDC81AA-E2AE-4EF7-B0A4-44A30711ABBC}"/>
              </a:ext>
            </a:extLst>
          </p:cNvPr>
          <p:cNvSpPr>
            <a:spLocks noGrp="1"/>
          </p:cNvSpPr>
          <p:nvPr>
            <p:ph type="sldNum" sz="quarter" idx="14"/>
          </p:nvPr>
        </p:nvSpPr>
        <p:spPr>
          <a:xfrm>
            <a:off x="11340000" y="6444000"/>
            <a:ext cx="480000" cy="288000"/>
          </a:xfrm>
        </p:spPr>
        <p:txBody>
          <a:bodyPr/>
          <a:lstStyle/>
          <a:p>
            <a:fld id="{42EFBF79-5DFD-4ACD-857F-E1CBB760BE01}" type="slidenum">
              <a:rPr lang="en-US" smtClean="0"/>
              <a:pPr/>
              <a:t>‹#›</a:t>
            </a:fld>
            <a:endParaRPr lang="en-US"/>
          </a:p>
        </p:txBody>
      </p:sp>
    </p:spTree>
    <p:extLst>
      <p:ext uri="{BB962C8B-B14F-4D97-AF65-F5344CB8AC3E}">
        <p14:creationId xmlns:p14="http://schemas.microsoft.com/office/powerpoint/2010/main" val="2290880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Boxe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2A717EC-9C5C-4520-B5CF-6A64744FD13B}"/>
              </a:ext>
            </a:extLst>
          </p:cNvPr>
          <p:cNvSpPr/>
          <p:nvPr userDrawn="1"/>
        </p:nvSpPr>
        <p:spPr>
          <a:xfrm>
            <a:off x="6192000" y="540000"/>
            <a:ext cx="5616000" cy="496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p>
        </p:txBody>
      </p:sp>
      <p:sp>
        <p:nvSpPr>
          <p:cNvPr id="12" name="Rectangle 11">
            <a:extLst>
              <a:ext uri="{FF2B5EF4-FFF2-40B4-BE49-F238E27FC236}">
                <a16:creationId xmlns:a16="http://schemas.microsoft.com/office/drawing/2014/main" id="{F9C3DE00-78B7-43C6-A700-1306E7918C3E}"/>
              </a:ext>
            </a:extLst>
          </p:cNvPr>
          <p:cNvSpPr/>
          <p:nvPr userDrawn="1"/>
        </p:nvSpPr>
        <p:spPr>
          <a:xfrm>
            <a:off x="396000" y="540000"/>
            <a:ext cx="5616000" cy="496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p>
        </p:txBody>
      </p:sp>
      <p:sp>
        <p:nvSpPr>
          <p:cNvPr id="6" name="Content Placeholder 5"/>
          <p:cNvSpPr>
            <a:spLocks noGrp="1"/>
          </p:cNvSpPr>
          <p:nvPr>
            <p:ph sz="quarter" idx="4" hasCustomPrompt="1"/>
          </p:nvPr>
        </p:nvSpPr>
        <p:spPr>
          <a:xfrm>
            <a:off x="6372000" y="1620000"/>
            <a:ext cx="5184000" cy="3672000"/>
          </a:xfrm>
          <a:noFill/>
        </p:spPr>
        <p:txBody>
          <a:bodyPr lIns="36000" tIns="36000"/>
          <a:lstStyle/>
          <a:p>
            <a:pPr lvl="0"/>
            <a:r>
              <a:rPr lang="en-AU"/>
              <a:t>Insert text here. Click the Increase List Level button for styles. Click once for a heading, twice for large bullets, three times for small bullet. Use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76A0BC73-63EF-44AA-97E7-7836249F89B4}"/>
              </a:ext>
            </a:extLst>
          </p:cNvPr>
          <p:cNvSpPr>
            <a:spLocks noGrp="1"/>
          </p:cNvSpPr>
          <p:nvPr>
            <p:ph type="body" sz="quarter" idx="14" hasCustomPrompt="1"/>
          </p:nvPr>
        </p:nvSpPr>
        <p:spPr>
          <a:xfrm>
            <a:off x="6372000" y="720000"/>
            <a:ext cx="5184000" cy="792000"/>
          </a:xfrm>
          <a:noFill/>
        </p:spPr>
        <p:txBody>
          <a:bodyPr lIns="36000" tIns="36000"/>
          <a:lstStyle>
            <a:lvl1pPr>
              <a:lnSpc>
                <a:spcPts val="3200"/>
              </a:lnSpc>
              <a:defRPr sz="3200" b="1" i="0" baseline="0"/>
            </a:lvl1pPr>
          </a:lstStyle>
          <a:p>
            <a:pPr lvl="0"/>
            <a:r>
              <a:rPr lang="en-US"/>
              <a:t>Heading here</a:t>
            </a:r>
          </a:p>
        </p:txBody>
      </p:sp>
      <p:sp>
        <p:nvSpPr>
          <p:cNvPr id="4" name="Content Placeholder 3"/>
          <p:cNvSpPr>
            <a:spLocks noGrp="1"/>
          </p:cNvSpPr>
          <p:nvPr>
            <p:ph sz="half" idx="2" hasCustomPrompt="1"/>
          </p:nvPr>
        </p:nvSpPr>
        <p:spPr>
          <a:xfrm>
            <a:off x="576000" y="1620000"/>
            <a:ext cx="5184000" cy="3672000"/>
          </a:xfrm>
          <a:noFill/>
        </p:spPr>
        <p:txBody>
          <a:bodyPr lIns="36000" tIns="36000"/>
          <a:lstStyle/>
          <a:p>
            <a:pPr lvl="0"/>
            <a:r>
              <a:rPr lang="en-AU"/>
              <a:t>Insert text here. Click the Increase List Level button for styles. Click once for a heading, twice for large bullets, three times for small bullet. Use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15DFB264-C664-4B93-893A-CBD0C6A6FEFF}"/>
              </a:ext>
            </a:extLst>
          </p:cNvPr>
          <p:cNvSpPr>
            <a:spLocks noGrp="1"/>
          </p:cNvSpPr>
          <p:nvPr>
            <p:ph type="body" sz="quarter" idx="13" hasCustomPrompt="1"/>
          </p:nvPr>
        </p:nvSpPr>
        <p:spPr>
          <a:xfrm>
            <a:off x="576000" y="720000"/>
            <a:ext cx="5184000" cy="792000"/>
          </a:xfrm>
          <a:noFill/>
        </p:spPr>
        <p:txBody>
          <a:bodyPr lIns="36000" tIns="36000"/>
          <a:lstStyle>
            <a:lvl1pPr>
              <a:lnSpc>
                <a:spcPts val="3200"/>
              </a:lnSpc>
              <a:defRPr sz="3200" b="1" i="0" baseline="0"/>
            </a:lvl1pPr>
          </a:lstStyle>
          <a:p>
            <a:pPr lvl="0"/>
            <a:r>
              <a:rPr lang="en-US"/>
              <a:t>Heading here</a:t>
            </a:r>
          </a:p>
        </p:txBody>
      </p:sp>
      <p:sp>
        <p:nvSpPr>
          <p:cNvPr id="11" name="Slide Number Placeholder 3">
            <a:extLst>
              <a:ext uri="{FF2B5EF4-FFF2-40B4-BE49-F238E27FC236}">
                <a16:creationId xmlns:a16="http://schemas.microsoft.com/office/drawing/2014/main" id="{683F14A4-5A85-4E1A-8399-C18E228FB46C}"/>
              </a:ext>
            </a:extLst>
          </p:cNvPr>
          <p:cNvSpPr>
            <a:spLocks noGrp="1"/>
          </p:cNvSpPr>
          <p:nvPr>
            <p:ph type="sldNum" sz="quarter" idx="12"/>
          </p:nvPr>
        </p:nvSpPr>
        <p:spPr>
          <a:xfrm>
            <a:off x="11340000" y="6444000"/>
            <a:ext cx="480000" cy="288000"/>
          </a:xfrm>
        </p:spPr>
        <p:txBody>
          <a:bodyPr/>
          <a:lstStyle/>
          <a:p>
            <a:fld id="{42EFBF79-5DFD-4ACD-857F-E1CBB760BE01}" type="slidenum">
              <a:rPr lang="en-US" smtClean="0"/>
              <a:pPr/>
              <a:t>‹#›</a:t>
            </a:fld>
            <a:endParaRPr lang="en-US"/>
          </a:p>
        </p:txBody>
      </p:sp>
    </p:spTree>
    <p:extLst>
      <p:ext uri="{BB962C8B-B14F-4D97-AF65-F5344CB8AC3E}">
        <p14:creationId xmlns:p14="http://schemas.microsoft.com/office/powerpoint/2010/main" val="1524993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Left, Content R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2A717EC-9C5C-4520-B5CF-6A64744FD13B}"/>
              </a:ext>
            </a:extLst>
          </p:cNvPr>
          <p:cNvSpPr/>
          <p:nvPr userDrawn="1"/>
        </p:nvSpPr>
        <p:spPr>
          <a:xfrm>
            <a:off x="6192000" y="540000"/>
            <a:ext cx="5616000" cy="496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p>
        </p:txBody>
      </p:sp>
      <p:sp>
        <p:nvSpPr>
          <p:cNvPr id="6" name="Content Placeholder 5"/>
          <p:cNvSpPr>
            <a:spLocks noGrp="1"/>
          </p:cNvSpPr>
          <p:nvPr>
            <p:ph sz="quarter" idx="4" hasCustomPrompt="1"/>
          </p:nvPr>
        </p:nvSpPr>
        <p:spPr>
          <a:xfrm>
            <a:off x="6372000" y="1620000"/>
            <a:ext cx="5184000" cy="3672000"/>
          </a:xfrm>
          <a:noFill/>
        </p:spPr>
        <p:txBody>
          <a:bodyPr lIns="36000" tIns="36000"/>
          <a:lstStyle/>
          <a:p>
            <a:pPr lvl="0"/>
            <a:r>
              <a:rPr lang="en-AU"/>
              <a:t>Insert text here. Click the Increase List Level button for styles. Click once for a heading, twice for large bullets, three times for small bullet. Use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76A0BC73-63EF-44AA-97E7-7836249F89B4}"/>
              </a:ext>
            </a:extLst>
          </p:cNvPr>
          <p:cNvSpPr>
            <a:spLocks noGrp="1"/>
          </p:cNvSpPr>
          <p:nvPr>
            <p:ph type="body" sz="quarter" idx="14" hasCustomPrompt="1"/>
          </p:nvPr>
        </p:nvSpPr>
        <p:spPr>
          <a:xfrm>
            <a:off x="6372000" y="720000"/>
            <a:ext cx="5184000" cy="792000"/>
          </a:xfrm>
          <a:noFill/>
        </p:spPr>
        <p:txBody>
          <a:bodyPr lIns="36000" tIns="36000"/>
          <a:lstStyle>
            <a:lvl1pPr>
              <a:lnSpc>
                <a:spcPts val="3200"/>
              </a:lnSpc>
              <a:defRPr sz="3200" b="1" i="0" baseline="0"/>
            </a:lvl1pPr>
          </a:lstStyle>
          <a:p>
            <a:pPr lvl="0"/>
            <a:r>
              <a:rPr lang="en-US"/>
              <a:t>Heading here</a:t>
            </a:r>
          </a:p>
        </p:txBody>
      </p:sp>
      <p:sp>
        <p:nvSpPr>
          <p:cNvPr id="11" name="Picture Placeholder 10"/>
          <p:cNvSpPr>
            <a:spLocks noGrp="1"/>
          </p:cNvSpPr>
          <p:nvPr>
            <p:ph type="pic" sz="quarter" idx="15" hasCustomPrompt="1"/>
          </p:nvPr>
        </p:nvSpPr>
        <p:spPr>
          <a:xfrm>
            <a:off x="396000" y="540000"/>
            <a:ext cx="5616000" cy="4968000"/>
          </a:xfrm>
        </p:spPr>
        <p:txBody>
          <a:bodyPr lIns="144000" tIns="144000" rIns="144000" bIns="144000" anchor="t" anchorCtr="1"/>
          <a:lstStyle>
            <a:lvl1pPr>
              <a:defRPr sz="1200"/>
            </a:lvl1pPr>
          </a:lstStyle>
          <a:p>
            <a:r>
              <a:rPr lang="en-AU"/>
              <a:t>Drag/paste picture to icon or click icon to add image.  Click Format &gt; Crop &gt; Fill to resize/move the image inside the placeholder or to reset the image. To fit a whole image without maintaining the placeholder shape click Format &gt; Crop &gt; Fit. </a:t>
            </a:r>
          </a:p>
        </p:txBody>
      </p:sp>
      <p:sp>
        <p:nvSpPr>
          <p:cNvPr id="14" name="Slide Number Placeholder 3">
            <a:extLst>
              <a:ext uri="{FF2B5EF4-FFF2-40B4-BE49-F238E27FC236}">
                <a16:creationId xmlns:a16="http://schemas.microsoft.com/office/drawing/2014/main" id="{71501CC4-AB11-44F0-9906-FB05769B1C6F}"/>
              </a:ext>
            </a:extLst>
          </p:cNvPr>
          <p:cNvSpPr>
            <a:spLocks noGrp="1"/>
          </p:cNvSpPr>
          <p:nvPr>
            <p:ph type="sldNum" sz="quarter" idx="12"/>
          </p:nvPr>
        </p:nvSpPr>
        <p:spPr>
          <a:xfrm>
            <a:off x="11340000" y="6444000"/>
            <a:ext cx="480000" cy="288000"/>
          </a:xfrm>
        </p:spPr>
        <p:txBody>
          <a:bodyPr/>
          <a:lstStyle/>
          <a:p>
            <a:fld id="{42EFBF79-5DFD-4ACD-857F-E1CBB760BE01}" type="slidenum">
              <a:rPr lang="en-US" smtClean="0"/>
              <a:pPr/>
              <a:t>‹#›</a:t>
            </a:fld>
            <a:endParaRPr lang="en-US"/>
          </a:p>
        </p:txBody>
      </p:sp>
    </p:spTree>
    <p:extLst>
      <p:ext uri="{BB962C8B-B14F-4D97-AF65-F5344CB8AC3E}">
        <p14:creationId xmlns:p14="http://schemas.microsoft.com/office/powerpoint/2010/main" val="272379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F05786D-53C6-4A96-9B2F-2AC7CCDD2A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2B68B928-82A6-4E66-A223-6FD2558E08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79200" y="565200"/>
            <a:ext cx="2714236" cy="1072394"/>
          </a:xfrm>
          <a:prstGeom prst="rect">
            <a:avLst/>
          </a:prstGeom>
        </p:spPr>
      </p:pic>
      <p:sp>
        <p:nvSpPr>
          <p:cNvPr id="6" name="Title 1">
            <a:extLst>
              <a:ext uri="{FF2B5EF4-FFF2-40B4-BE49-F238E27FC236}">
                <a16:creationId xmlns:a16="http://schemas.microsoft.com/office/drawing/2014/main" id="{0C6BD365-EBC7-446D-B682-848D82E5C22D}"/>
              </a:ext>
            </a:extLst>
          </p:cNvPr>
          <p:cNvSpPr>
            <a:spLocks noGrp="1"/>
          </p:cNvSpPr>
          <p:nvPr>
            <p:ph type="ctrTitle"/>
          </p:nvPr>
        </p:nvSpPr>
        <p:spPr>
          <a:xfrm>
            <a:off x="7164371" y="4283836"/>
            <a:ext cx="4679629" cy="1620000"/>
          </a:xfrm>
        </p:spPr>
        <p:txBody>
          <a:bodyPr anchor="b"/>
          <a:lstStyle>
            <a:lvl1pPr algn="r">
              <a:lnSpc>
                <a:spcPts val="4000"/>
              </a:lnSpc>
              <a:defRPr sz="2800" baseline="0">
                <a:solidFill>
                  <a:schemeClr val="tx2"/>
                </a:solidFill>
              </a:defRPr>
            </a:lvl1pPr>
          </a:lstStyle>
          <a:p>
            <a:r>
              <a:rPr lang="en-US"/>
              <a:t>Click to edit Master title style</a:t>
            </a:r>
          </a:p>
        </p:txBody>
      </p:sp>
      <p:sp>
        <p:nvSpPr>
          <p:cNvPr id="7" name="Subtitle 2">
            <a:extLst>
              <a:ext uri="{FF2B5EF4-FFF2-40B4-BE49-F238E27FC236}">
                <a16:creationId xmlns:a16="http://schemas.microsoft.com/office/drawing/2014/main" id="{4A1FC5CB-6F0D-4B37-A31C-DF64F8EB5A36}"/>
              </a:ext>
            </a:extLst>
          </p:cNvPr>
          <p:cNvSpPr>
            <a:spLocks noGrp="1"/>
          </p:cNvSpPr>
          <p:nvPr>
            <p:ph type="subTitle" idx="1"/>
          </p:nvPr>
        </p:nvSpPr>
        <p:spPr>
          <a:xfrm>
            <a:off x="7164371" y="6011836"/>
            <a:ext cx="4679629" cy="432000"/>
          </a:xfrm>
        </p:spPr>
        <p:txBody>
          <a:bodyPr anchor="t" anchorCtr="0"/>
          <a:lstStyle>
            <a:lvl1pPr marL="0" indent="0" algn="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250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Left, Image R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2A717EC-9C5C-4520-B5CF-6A64744FD13B}"/>
              </a:ext>
            </a:extLst>
          </p:cNvPr>
          <p:cNvSpPr/>
          <p:nvPr userDrawn="1"/>
        </p:nvSpPr>
        <p:spPr>
          <a:xfrm>
            <a:off x="396000" y="540000"/>
            <a:ext cx="5616000" cy="496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p>
        </p:txBody>
      </p:sp>
      <p:sp>
        <p:nvSpPr>
          <p:cNvPr id="6" name="Content Placeholder 5"/>
          <p:cNvSpPr>
            <a:spLocks noGrp="1"/>
          </p:cNvSpPr>
          <p:nvPr>
            <p:ph sz="quarter" idx="4" hasCustomPrompt="1"/>
          </p:nvPr>
        </p:nvSpPr>
        <p:spPr>
          <a:xfrm>
            <a:off x="576000" y="1620000"/>
            <a:ext cx="5184000" cy="3672000"/>
          </a:xfrm>
          <a:noFill/>
        </p:spPr>
        <p:txBody>
          <a:bodyPr lIns="36000" tIns="36000"/>
          <a:lstStyle/>
          <a:p>
            <a:pPr lvl="0"/>
            <a:r>
              <a:rPr lang="en-AU"/>
              <a:t>Insert text here. Click the Increase List Level button for styles. Click once for a heading, twice for large bullets, three times for small bullet. Use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76A0BC73-63EF-44AA-97E7-7836249F89B4}"/>
              </a:ext>
            </a:extLst>
          </p:cNvPr>
          <p:cNvSpPr>
            <a:spLocks noGrp="1"/>
          </p:cNvSpPr>
          <p:nvPr>
            <p:ph type="body" sz="quarter" idx="14" hasCustomPrompt="1"/>
          </p:nvPr>
        </p:nvSpPr>
        <p:spPr>
          <a:xfrm>
            <a:off x="576000" y="720000"/>
            <a:ext cx="5184000" cy="792000"/>
          </a:xfrm>
          <a:noFill/>
        </p:spPr>
        <p:txBody>
          <a:bodyPr lIns="36000" tIns="36000"/>
          <a:lstStyle>
            <a:lvl1pPr>
              <a:lnSpc>
                <a:spcPts val="3200"/>
              </a:lnSpc>
              <a:defRPr sz="3200" b="1" i="0" baseline="0"/>
            </a:lvl1pPr>
          </a:lstStyle>
          <a:p>
            <a:pPr lvl="0"/>
            <a:r>
              <a:rPr lang="en-US"/>
              <a:t>Heading here</a:t>
            </a:r>
          </a:p>
        </p:txBody>
      </p:sp>
      <p:sp>
        <p:nvSpPr>
          <p:cNvPr id="11" name="Picture Placeholder 10"/>
          <p:cNvSpPr>
            <a:spLocks noGrp="1"/>
          </p:cNvSpPr>
          <p:nvPr>
            <p:ph type="pic" sz="quarter" idx="15" hasCustomPrompt="1"/>
          </p:nvPr>
        </p:nvSpPr>
        <p:spPr>
          <a:xfrm>
            <a:off x="6192000" y="540000"/>
            <a:ext cx="5616000" cy="4968000"/>
          </a:xfrm>
        </p:spPr>
        <p:txBody>
          <a:bodyPr lIns="144000" tIns="144000" rIns="144000" bIns="144000" anchor="t" anchorCtr="1"/>
          <a:lstStyle>
            <a:lvl1pPr>
              <a:defRPr sz="1200"/>
            </a:lvl1pPr>
          </a:lstStyle>
          <a:p>
            <a:r>
              <a:rPr lang="en-AU"/>
              <a:t>Drag/paste picture to icon or click icon to add image.  Click Format &gt; Crop &gt; Fill to resize/move the image inside the placeholder or to reset the image. To fit a whole image without maintaining the placeholder shape click Format &gt; Crop &gt; Fit. </a:t>
            </a:r>
          </a:p>
        </p:txBody>
      </p:sp>
      <p:sp>
        <p:nvSpPr>
          <p:cNvPr id="14" name="Slide Number Placeholder 3">
            <a:extLst>
              <a:ext uri="{FF2B5EF4-FFF2-40B4-BE49-F238E27FC236}">
                <a16:creationId xmlns:a16="http://schemas.microsoft.com/office/drawing/2014/main" id="{F19A2826-5C78-4769-A120-07C26FDFDE29}"/>
              </a:ext>
            </a:extLst>
          </p:cNvPr>
          <p:cNvSpPr>
            <a:spLocks noGrp="1"/>
          </p:cNvSpPr>
          <p:nvPr>
            <p:ph type="sldNum" sz="quarter" idx="12"/>
          </p:nvPr>
        </p:nvSpPr>
        <p:spPr>
          <a:xfrm>
            <a:off x="11340000" y="6444000"/>
            <a:ext cx="480000" cy="288000"/>
          </a:xfrm>
        </p:spPr>
        <p:txBody>
          <a:bodyPr/>
          <a:lstStyle/>
          <a:p>
            <a:fld id="{42EFBF79-5DFD-4ACD-857F-E1CBB760BE01}" type="slidenum">
              <a:rPr lang="en-US" smtClean="0"/>
              <a:pPr/>
              <a:t>‹#›</a:t>
            </a:fld>
            <a:endParaRPr lang="en-US"/>
          </a:p>
        </p:txBody>
      </p:sp>
    </p:spTree>
    <p:extLst>
      <p:ext uri="{BB962C8B-B14F-4D97-AF65-F5344CB8AC3E}">
        <p14:creationId xmlns:p14="http://schemas.microsoft.com/office/powerpoint/2010/main" val="1454752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Images Left, Two Content R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2A717EC-9C5C-4520-B5CF-6A64744FD13B}"/>
              </a:ext>
            </a:extLst>
          </p:cNvPr>
          <p:cNvSpPr/>
          <p:nvPr userDrawn="1"/>
        </p:nvSpPr>
        <p:spPr>
          <a:xfrm>
            <a:off x="6192000" y="540000"/>
            <a:ext cx="5616000" cy="52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000"/>
          </a:p>
        </p:txBody>
      </p:sp>
      <p:sp>
        <p:nvSpPr>
          <p:cNvPr id="6" name="Content Placeholder 5"/>
          <p:cNvSpPr>
            <a:spLocks noGrp="1"/>
          </p:cNvSpPr>
          <p:nvPr>
            <p:ph sz="quarter" idx="4" hasCustomPrompt="1"/>
          </p:nvPr>
        </p:nvSpPr>
        <p:spPr>
          <a:xfrm>
            <a:off x="6372000" y="1548000"/>
            <a:ext cx="5184000" cy="1548000"/>
          </a:xfrm>
          <a:noFill/>
        </p:spPr>
        <p:txBody>
          <a:bodyPr lIns="36000" tIns="36000"/>
          <a:lstStyle>
            <a:lvl1pPr>
              <a:defRPr baseline="0"/>
            </a:lvl1pPr>
          </a:lstStyle>
          <a:p>
            <a:pPr lvl="0"/>
            <a:r>
              <a:rPr lang="en-US"/>
              <a:t>Insert text here, press Increase Indent for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76A0BC73-63EF-44AA-97E7-7836249F89B4}"/>
              </a:ext>
            </a:extLst>
          </p:cNvPr>
          <p:cNvSpPr>
            <a:spLocks noGrp="1"/>
          </p:cNvSpPr>
          <p:nvPr>
            <p:ph type="body" sz="quarter" idx="14" hasCustomPrompt="1"/>
          </p:nvPr>
        </p:nvSpPr>
        <p:spPr>
          <a:xfrm>
            <a:off x="6372000" y="720000"/>
            <a:ext cx="5184000" cy="792000"/>
          </a:xfrm>
          <a:noFill/>
        </p:spPr>
        <p:txBody>
          <a:bodyPr lIns="36000" tIns="36000"/>
          <a:lstStyle>
            <a:lvl1pPr>
              <a:lnSpc>
                <a:spcPts val="3200"/>
              </a:lnSpc>
              <a:defRPr sz="3200" b="1" i="0" baseline="0"/>
            </a:lvl1pPr>
          </a:lstStyle>
          <a:p>
            <a:pPr lvl="0"/>
            <a:r>
              <a:rPr lang="en-US"/>
              <a:t>Heading here</a:t>
            </a:r>
          </a:p>
        </p:txBody>
      </p:sp>
      <p:sp>
        <p:nvSpPr>
          <p:cNvPr id="11" name="Picture Placeholder 10"/>
          <p:cNvSpPr>
            <a:spLocks noGrp="1"/>
          </p:cNvSpPr>
          <p:nvPr>
            <p:ph type="pic" sz="quarter" idx="15" hasCustomPrompt="1"/>
          </p:nvPr>
        </p:nvSpPr>
        <p:spPr>
          <a:xfrm>
            <a:off x="396000" y="540000"/>
            <a:ext cx="5616000" cy="2556000"/>
          </a:xfrm>
        </p:spPr>
        <p:txBody>
          <a:bodyPr lIns="144000" tIns="144000" rIns="144000" bIns="144000" anchor="t" anchorCtr="1"/>
          <a:lstStyle>
            <a:lvl1pPr>
              <a:defRPr sz="1200"/>
            </a:lvl1pPr>
          </a:lstStyle>
          <a:p>
            <a:r>
              <a:rPr lang="en-AU"/>
              <a:t>Drag/paste picture to icon or click icon to add image.  Click Format &gt; Crop &gt; Fill to resize/move the image inside the placeholder or to reset the image. To fit a whole image without maintaining the placeholder shape click Format &gt; Crop &gt; Fit. </a:t>
            </a:r>
          </a:p>
        </p:txBody>
      </p:sp>
      <p:sp>
        <p:nvSpPr>
          <p:cNvPr id="4" name="Text Placeholder 3"/>
          <p:cNvSpPr>
            <a:spLocks noGrp="1"/>
          </p:cNvSpPr>
          <p:nvPr>
            <p:ph type="body" sz="quarter" idx="16" hasCustomPrompt="1"/>
          </p:nvPr>
        </p:nvSpPr>
        <p:spPr>
          <a:xfrm>
            <a:off x="6372000" y="3276000"/>
            <a:ext cx="5184000" cy="792000"/>
          </a:xfrm>
        </p:spPr>
        <p:txBody>
          <a:bodyPr/>
          <a:lstStyle>
            <a:lvl1pPr>
              <a:lnSpc>
                <a:spcPts val="3200"/>
              </a:lnSpc>
              <a:defRPr sz="3200" b="1"/>
            </a:lvl1pPr>
          </a:lstStyle>
          <a:p>
            <a:pPr lvl="0"/>
            <a:r>
              <a:rPr lang="en-US"/>
              <a:t>Heading here</a:t>
            </a:r>
          </a:p>
        </p:txBody>
      </p:sp>
      <p:sp>
        <p:nvSpPr>
          <p:cNvPr id="12" name="Content Placeholder 11"/>
          <p:cNvSpPr>
            <a:spLocks noGrp="1"/>
          </p:cNvSpPr>
          <p:nvPr>
            <p:ph sz="quarter" idx="17" hasCustomPrompt="1"/>
          </p:nvPr>
        </p:nvSpPr>
        <p:spPr>
          <a:xfrm>
            <a:off x="6372000" y="4104000"/>
            <a:ext cx="5184000" cy="1548000"/>
          </a:xfrm>
        </p:spPr>
        <p:txBody>
          <a:bodyPr/>
          <a:lstStyle>
            <a:lvl1pPr>
              <a:defRPr/>
            </a:lvl1pPr>
          </a:lstStyle>
          <a:p>
            <a:pPr lvl="0"/>
            <a:r>
              <a:rPr lang="en-US"/>
              <a:t>Insert text here, press Increase Indent for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Picture Placeholder 14"/>
          <p:cNvSpPr>
            <a:spLocks noGrp="1"/>
          </p:cNvSpPr>
          <p:nvPr>
            <p:ph type="pic" sz="quarter" idx="18" hasCustomPrompt="1"/>
          </p:nvPr>
        </p:nvSpPr>
        <p:spPr>
          <a:xfrm>
            <a:off x="396000" y="3276000"/>
            <a:ext cx="5616000" cy="2556000"/>
          </a:xfrm>
        </p:spPr>
        <p:txBody>
          <a:bodyPr lIns="144000" tIns="144000" rIns="144000" bIns="144000" anchor="t" anchorCtr="1"/>
          <a:lstStyle>
            <a:lvl1pPr>
              <a:defRPr sz="1200"/>
            </a:lvl1pPr>
          </a:lstStyle>
          <a:p>
            <a:r>
              <a:rPr lang="en-AU"/>
              <a:t>Drag/paste picture to icon or click icon to add image.  Click Format &gt; Crop &gt; Fill to resize/move the image inside the placeholder or to reset the image. To fit a whole image without maintaining the placeholder shape click Format &gt; Crop &gt; Fit. </a:t>
            </a:r>
          </a:p>
        </p:txBody>
      </p:sp>
      <p:sp>
        <p:nvSpPr>
          <p:cNvPr id="16" name="Slide Number Placeholder 3">
            <a:extLst>
              <a:ext uri="{FF2B5EF4-FFF2-40B4-BE49-F238E27FC236}">
                <a16:creationId xmlns:a16="http://schemas.microsoft.com/office/drawing/2014/main" id="{B7A12656-6BB8-4523-9537-B1749E96602F}"/>
              </a:ext>
            </a:extLst>
          </p:cNvPr>
          <p:cNvSpPr>
            <a:spLocks noGrp="1"/>
          </p:cNvSpPr>
          <p:nvPr>
            <p:ph type="sldNum" sz="quarter" idx="12"/>
          </p:nvPr>
        </p:nvSpPr>
        <p:spPr>
          <a:xfrm>
            <a:off x="11340000" y="6444000"/>
            <a:ext cx="480000" cy="288000"/>
          </a:xfrm>
        </p:spPr>
        <p:txBody>
          <a:bodyPr/>
          <a:lstStyle/>
          <a:p>
            <a:fld id="{42EFBF79-5DFD-4ACD-857F-E1CBB760BE01}" type="slidenum">
              <a:rPr lang="en-US" smtClean="0"/>
              <a:pPr/>
              <a:t>‹#›</a:t>
            </a:fld>
            <a:endParaRPr lang="en-US"/>
          </a:p>
        </p:txBody>
      </p:sp>
    </p:spTree>
    <p:extLst>
      <p:ext uri="{BB962C8B-B14F-4D97-AF65-F5344CB8AC3E}">
        <p14:creationId xmlns:p14="http://schemas.microsoft.com/office/powerpoint/2010/main" val="3266617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Top with 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60000" y="4032000"/>
            <a:ext cx="5544000" cy="1800000"/>
          </a:xfrm>
        </p:spPr>
        <p:txBody>
          <a:bodyPr/>
          <a:lstStyle>
            <a:lvl1pPr>
              <a:defRPr/>
            </a:lvl1pPr>
          </a:lstStyle>
          <a:p>
            <a:pPr lvl="0"/>
            <a:r>
              <a:rPr lang="en-US"/>
              <a:t>Insert text here. Press Increase Indent for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264000" y="1296000"/>
            <a:ext cx="5544000" cy="4536000"/>
          </a:xfrm>
        </p:spPr>
        <p:txBody>
          <a:bodyPr/>
          <a:lstStyle/>
          <a:p>
            <a:pPr lvl="0"/>
            <a:r>
              <a:rPr lang="en-AU"/>
              <a:t>Insert text here. Click the Increase List Level button for styles. Click once for a heading, twice for large bullets, three times for small bullet. Use the Decrease List Level button to move backwards through styles.</a:t>
            </a:r>
            <a:endParaRPr lang="en-US"/>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B9FB4671-926B-4E2A-8E98-3D2CE4D72FA7}"/>
              </a:ext>
            </a:extLst>
          </p:cNvPr>
          <p:cNvSpPr>
            <a:spLocks noGrp="1"/>
          </p:cNvSpPr>
          <p:nvPr>
            <p:ph type="pic" sz="quarter" idx="13" hasCustomPrompt="1"/>
          </p:nvPr>
        </p:nvSpPr>
        <p:spPr>
          <a:xfrm>
            <a:off x="396000" y="1296000"/>
            <a:ext cx="5580000" cy="2556000"/>
          </a:xfrm>
        </p:spPr>
        <p:txBody>
          <a:bodyPr lIns="144000" tIns="144000" rIns="144000" bIns="144000" anchor="t" anchorCtr="1"/>
          <a:lstStyle>
            <a:lvl1pPr>
              <a:defRPr sz="1200"/>
            </a:lvl1pPr>
          </a:lstStyle>
          <a:p>
            <a:r>
              <a:rPr lang="en-AU"/>
              <a:t>Drag/paste picture to icon or click icon to add image.  Click Format &gt; Crop &gt; Fill to resize/move the image inside the placeholder or to reset the image. To fit a whole image without maintaining the placeholder shape click Format &gt; Crop &gt; Fit. </a:t>
            </a:r>
          </a:p>
        </p:txBody>
      </p:sp>
      <p:sp>
        <p:nvSpPr>
          <p:cNvPr id="8" name="Title 7">
            <a:extLst>
              <a:ext uri="{FF2B5EF4-FFF2-40B4-BE49-F238E27FC236}">
                <a16:creationId xmlns:a16="http://schemas.microsoft.com/office/drawing/2014/main" id="{9B1C5436-25D7-4854-A98F-ED8978D63C65}"/>
              </a:ext>
            </a:extLst>
          </p:cNvPr>
          <p:cNvSpPr>
            <a:spLocks noGrp="1"/>
          </p:cNvSpPr>
          <p:nvPr>
            <p:ph type="title"/>
          </p:nvPr>
        </p:nvSpPr>
        <p:spPr/>
        <p:txBody>
          <a:bodyPr/>
          <a:lstStyle/>
          <a:p>
            <a:r>
              <a:rPr lang="en-US"/>
              <a:t>Click to edit Master title style</a:t>
            </a:r>
          </a:p>
        </p:txBody>
      </p:sp>
      <p:sp>
        <p:nvSpPr>
          <p:cNvPr id="10" name="Slide Number Placeholder 3">
            <a:extLst>
              <a:ext uri="{FF2B5EF4-FFF2-40B4-BE49-F238E27FC236}">
                <a16:creationId xmlns:a16="http://schemas.microsoft.com/office/drawing/2014/main" id="{AE09B2FC-3DF7-44C9-A93C-CEBE6585C044}"/>
              </a:ext>
            </a:extLst>
          </p:cNvPr>
          <p:cNvSpPr>
            <a:spLocks noGrp="1"/>
          </p:cNvSpPr>
          <p:nvPr>
            <p:ph type="sldNum" sz="quarter" idx="12"/>
          </p:nvPr>
        </p:nvSpPr>
        <p:spPr>
          <a:xfrm>
            <a:off x="11340000" y="6444000"/>
            <a:ext cx="480000" cy="288000"/>
          </a:xfrm>
        </p:spPr>
        <p:txBody>
          <a:bodyPr/>
          <a:lstStyle/>
          <a:p>
            <a:fld id="{42EFBF79-5DFD-4ACD-857F-E1CBB760BE01}" type="slidenum">
              <a:rPr lang="en-US" smtClean="0"/>
              <a:pPr/>
              <a:t>‹#›</a:t>
            </a:fld>
            <a:endParaRPr lang="en-US"/>
          </a:p>
        </p:txBody>
      </p:sp>
    </p:spTree>
    <p:extLst>
      <p:ext uri="{BB962C8B-B14F-4D97-AF65-F5344CB8AC3E}">
        <p14:creationId xmlns:p14="http://schemas.microsoft.com/office/powerpoint/2010/main" val="2706214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ull Pag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ight Triangle 7">
            <a:extLst>
              <a:ext uri="{FF2B5EF4-FFF2-40B4-BE49-F238E27FC236}">
                <a16:creationId xmlns:a16="http://schemas.microsoft.com/office/drawing/2014/main" id="{984F9884-0391-4107-ADCD-FC0DB1EB493B}"/>
              </a:ext>
            </a:extLst>
          </p:cNvPr>
          <p:cNvSpPr/>
          <p:nvPr userDrawn="1"/>
        </p:nvSpPr>
        <p:spPr>
          <a:xfrm>
            <a:off x="1" y="5705475"/>
            <a:ext cx="3390900" cy="1171575"/>
          </a:xfrm>
          <a:custGeom>
            <a:avLst/>
            <a:gdLst>
              <a:gd name="connsiteX0" fmla="*/ 0 w 2790825"/>
              <a:gd name="connsiteY0" fmla="*/ 1152525 h 1152525"/>
              <a:gd name="connsiteX1" fmla="*/ 0 w 2790825"/>
              <a:gd name="connsiteY1" fmla="*/ 0 h 1152525"/>
              <a:gd name="connsiteX2" fmla="*/ 2790825 w 2790825"/>
              <a:gd name="connsiteY2" fmla="*/ 1152525 h 1152525"/>
              <a:gd name="connsiteX3" fmla="*/ 0 w 2790825"/>
              <a:gd name="connsiteY3" fmla="*/ 1152525 h 1152525"/>
              <a:gd name="connsiteX0" fmla="*/ 0 w 3390900"/>
              <a:gd name="connsiteY0" fmla="*/ 1152525 h 1171575"/>
              <a:gd name="connsiteX1" fmla="*/ 0 w 3390900"/>
              <a:gd name="connsiteY1" fmla="*/ 0 h 1171575"/>
              <a:gd name="connsiteX2" fmla="*/ 3390900 w 3390900"/>
              <a:gd name="connsiteY2" fmla="*/ 1171575 h 1171575"/>
              <a:gd name="connsiteX3" fmla="*/ 0 w 3390900"/>
              <a:gd name="connsiteY3" fmla="*/ 1152525 h 1171575"/>
            </a:gdLst>
            <a:ahLst/>
            <a:cxnLst>
              <a:cxn ang="0">
                <a:pos x="connsiteX0" y="connsiteY0"/>
              </a:cxn>
              <a:cxn ang="0">
                <a:pos x="connsiteX1" y="connsiteY1"/>
              </a:cxn>
              <a:cxn ang="0">
                <a:pos x="connsiteX2" y="connsiteY2"/>
              </a:cxn>
              <a:cxn ang="0">
                <a:pos x="connsiteX3" y="connsiteY3"/>
              </a:cxn>
            </a:cxnLst>
            <a:rect l="l" t="t" r="r" b="b"/>
            <a:pathLst>
              <a:path w="3390900" h="1171575">
                <a:moveTo>
                  <a:pt x="0" y="1152525"/>
                </a:moveTo>
                <a:lnTo>
                  <a:pt x="0" y="0"/>
                </a:lnTo>
                <a:lnTo>
                  <a:pt x="3390900" y="1171575"/>
                </a:lnTo>
                <a:lnTo>
                  <a:pt x="0" y="1152525"/>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a:extLst>
              <a:ext uri="{FF2B5EF4-FFF2-40B4-BE49-F238E27FC236}">
                <a16:creationId xmlns:a16="http://schemas.microsoft.com/office/drawing/2014/main" id="{2153BFA9-F48B-4BEB-B0C3-1AA0F3A07D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208775"/>
            <a:ext cx="1283211" cy="649225"/>
          </a:xfrm>
          <a:prstGeom prst="rect">
            <a:avLst/>
          </a:prstGeom>
        </p:spPr>
      </p:pic>
    </p:spTree>
    <p:extLst>
      <p:ext uri="{BB962C8B-B14F-4D97-AF65-F5344CB8AC3E}">
        <p14:creationId xmlns:p14="http://schemas.microsoft.com/office/powerpoint/2010/main" val="2539175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97BEB5E-FDB5-459F-908E-A11EEBF6E7FE}"/>
              </a:ext>
            </a:extLst>
          </p:cNvPr>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a:xfrm>
            <a:off x="4704000" y="6444000"/>
            <a:ext cx="1200000" cy="288000"/>
          </a:xfrm>
          <a:prstGeom prst="rect">
            <a:avLst/>
          </a:prstGeom>
        </p:spPr>
        <p:txBody>
          <a:bodyPr/>
          <a:lstStyle/>
          <a:p>
            <a:fld id="{14D2928C-E3EE-488D-85B2-01867EF8121D}" type="datetime1">
              <a:rPr lang="en-US" smtClean="0"/>
              <a:t>9/21/2022</a:t>
            </a:fld>
            <a:endParaRPr lang="en-US"/>
          </a:p>
        </p:txBody>
      </p:sp>
      <p:sp>
        <p:nvSpPr>
          <p:cNvPr id="3" name="Footer Placeholder 2"/>
          <p:cNvSpPr>
            <a:spLocks noGrp="1"/>
          </p:cNvSpPr>
          <p:nvPr>
            <p:ph type="ftr" sz="quarter" idx="11"/>
          </p:nvPr>
        </p:nvSpPr>
        <p:spPr>
          <a:xfrm>
            <a:off x="6552000" y="6444000"/>
            <a:ext cx="4800000" cy="288000"/>
          </a:xfrm>
          <a:prstGeom prst="rect">
            <a:avLst/>
          </a:prstGeom>
        </p:spPr>
        <p:txBody>
          <a:bodyPr/>
          <a:lstStyle/>
          <a:p>
            <a:r>
              <a:rPr lang="en-US"/>
              <a:t>Running footer / Document Title</a:t>
            </a:r>
          </a:p>
        </p:txBody>
      </p:sp>
      <p:sp>
        <p:nvSpPr>
          <p:cNvPr id="4" name="Slide Number Placeholder 3"/>
          <p:cNvSpPr>
            <a:spLocks noGrp="1"/>
          </p:cNvSpPr>
          <p:nvPr>
            <p:ph type="sldNum" sz="quarter" idx="12"/>
          </p:nvPr>
        </p:nvSpPr>
        <p:spPr/>
        <p:txBody>
          <a:bodyPr/>
          <a:lstStyle/>
          <a:p>
            <a:fld id="{42EFBF79-5DFD-4ACD-857F-E1CBB760BE01}" type="slidenum">
              <a:rPr lang="en-US" smtClean="0"/>
              <a:pPr/>
              <a:t>‹#›</a:t>
            </a:fld>
            <a:endParaRPr lang="en-US"/>
          </a:p>
        </p:txBody>
      </p:sp>
    </p:spTree>
    <p:extLst>
      <p:ext uri="{BB962C8B-B14F-4D97-AF65-F5344CB8AC3E}">
        <p14:creationId xmlns:p14="http://schemas.microsoft.com/office/powerpoint/2010/main" val="26555445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0B9B59-799D-4CFB-9D2D-D97644A465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32872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A4C8868-A4C7-4EE1-88A0-C48EEDD9F04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944000" y="2592000"/>
            <a:ext cx="3240000" cy="1152000"/>
          </a:xfrm>
        </p:spPr>
        <p:txBody>
          <a:bodyPr anchor="b"/>
          <a:lstStyle>
            <a:lvl1pPr algn="l">
              <a:lnSpc>
                <a:spcPct val="95000"/>
              </a:lnSpc>
              <a:defRPr sz="3600" baseline="0">
                <a:solidFill>
                  <a:schemeClr val="bg1"/>
                </a:solidFill>
              </a:defRPr>
            </a:lvl1pPr>
          </a:lstStyle>
          <a:p>
            <a:r>
              <a:rPr lang="en-US"/>
              <a:t>Insert title</a:t>
            </a:r>
          </a:p>
        </p:txBody>
      </p:sp>
      <p:sp>
        <p:nvSpPr>
          <p:cNvPr id="3" name="Subtitle 2"/>
          <p:cNvSpPr>
            <a:spLocks noGrp="1"/>
          </p:cNvSpPr>
          <p:nvPr>
            <p:ph type="subTitle" idx="1" hasCustomPrompt="1"/>
          </p:nvPr>
        </p:nvSpPr>
        <p:spPr>
          <a:xfrm>
            <a:off x="1944000" y="3852000"/>
            <a:ext cx="3240000" cy="720000"/>
          </a:xfrm>
        </p:spPr>
        <p:txBody>
          <a:bodyPr anchor="t"/>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pic>
        <p:nvPicPr>
          <p:cNvPr id="11" name="Picture 10">
            <a:extLst>
              <a:ext uri="{FF2B5EF4-FFF2-40B4-BE49-F238E27FC236}">
                <a16:creationId xmlns:a16="http://schemas.microsoft.com/office/drawing/2014/main" id="{CD0D6181-6C9A-4D6A-8FE7-B3BE9CFA084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741" y="1180800"/>
            <a:ext cx="2633477" cy="1420371"/>
          </a:xfrm>
          <a:prstGeom prst="rect">
            <a:avLst/>
          </a:prstGeom>
        </p:spPr>
      </p:pic>
    </p:spTree>
    <p:extLst>
      <p:ext uri="{BB962C8B-B14F-4D97-AF65-F5344CB8AC3E}">
        <p14:creationId xmlns:p14="http://schemas.microsoft.com/office/powerpoint/2010/main" val="4213157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Option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0321" cy="6858000"/>
          </a:xfrm>
          <a:prstGeom prst="rect">
            <a:avLst/>
          </a:prstGeom>
        </p:spPr>
      </p:pic>
      <p:sp>
        <p:nvSpPr>
          <p:cNvPr id="2" name="Title 1"/>
          <p:cNvSpPr>
            <a:spLocks noGrp="1"/>
          </p:cNvSpPr>
          <p:nvPr>
            <p:ph type="ctrTitle" hasCustomPrompt="1"/>
          </p:nvPr>
        </p:nvSpPr>
        <p:spPr>
          <a:xfrm>
            <a:off x="1764000" y="2520000"/>
            <a:ext cx="3240000" cy="1224000"/>
          </a:xfrm>
        </p:spPr>
        <p:txBody>
          <a:bodyPr anchor="b"/>
          <a:lstStyle>
            <a:lvl1pPr algn="l">
              <a:lnSpc>
                <a:spcPct val="95000"/>
              </a:lnSpc>
              <a:defRPr sz="3600" baseline="0">
                <a:solidFill>
                  <a:schemeClr val="tx2"/>
                </a:solidFill>
              </a:defRPr>
            </a:lvl1pPr>
          </a:lstStyle>
          <a:p>
            <a:r>
              <a:rPr lang="en-US"/>
              <a:t>Insert title</a:t>
            </a:r>
          </a:p>
        </p:txBody>
      </p:sp>
      <p:sp>
        <p:nvSpPr>
          <p:cNvPr id="3" name="Subtitle 2"/>
          <p:cNvSpPr>
            <a:spLocks noGrp="1"/>
          </p:cNvSpPr>
          <p:nvPr>
            <p:ph type="subTitle" idx="1" hasCustomPrompt="1"/>
          </p:nvPr>
        </p:nvSpPr>
        <p:spPr>
          <a:xfrm>
            <a:off x="1764000" y="3852000"/>
            <a:ext cx="3240000" cy="720000"/>
          </a:xfrm>
        </p:spPr>
        <p:txBody>
          <a:bodyPr anchor="t"/>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pic>
        <p:nvPicPr>
          <p:cNvPr id="6" name="Picture 5">
            <a:extLst>
              <a:ext uri="{FF2B5EF4-FFF2-40B4-BE49-F238E27FC236}">
                <a16:creationId xmlns:a16="http://schemas.microsoft.com/office/drawing/2014/main" id="{CD0D6181-6C9A-4D6A-8FE7-B3BE9CFA084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741" y="1180800"/>
            <a:ext cx="2633477" cy="1420371"/>
          </a:xfrm>
          <a:prstGeom prst="rect">
            <a:avLst/>
          </a:prstGeom>
        </p:spPr>
      </p:pic>
    </p:spTree>
    <p:extLst>
      <p:ext uri="{BB962C8B-B14F-4D97-AF65-F5344CB8AC3E}">
        <p14:creationId xmlns:p14="http://schemas.microsoft.com/office/powerpoint/2010/main" val="323031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Option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79DFDB-773C-4518-852A-290F006AECD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764000" y="2592000"/>
            <a:ext cx="3240000" cy="1152000"/>
          </a:xfrm>
        </p:spPr>
        <p:txBody>
          <a:bodyPr anchor="b"/>
          <a:lstStyle>
            <a:lvl1pPr algn="l">
              <a:lnSpc>
                <a:spcPct val="95000"/>
              </a:lnSpc>
              <a:defRPr sz="3600" baseline="0">
                <a:solidFill>
                  <a:schemeClr val="bg1"/>
                </a:solidFill>
              </a:defRPr>
            </a:lvl1pPr>
          </a:lstStyle>
          <a:p>
            <a:r>
              <a:rPr lang="en-US"/>
              <a:t>Insert title</a:t>
            </a:r>
          </a:p>
        </p:txBody>
      </p:sp>
      <p:sp>
        <p:nvSpPr>
          <p:cNvPr id="3" name="Subtitle 2"/>
          <p:cNvSpPr>
            <a:spLocks noGrp="1"/>
          </p:cNvSpPr>
          <p:nvPr>
            <p:ph type="subTitle" idx="1" hasCustomPrompt="1"/>
          </p:nvPr>
        </p:nvSpPr>
        <p:spPr>
          <a:xfrm>
            <a:off x="1764000" y="3852000"/>
            <a:ext cx="3240000" cy="720000"/>
          </a:xfrm>
        </p:spPr>
        <p:txBody>
          <a:bodyPr anchor="t"/>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pic>
        <p:nvPicPr>
          <p:cNvPr id="7" name="Picture 6">
            <a:extLst>
              <a:ext uri="{FF2B5EF4-FFF2-40B4-BE49-F238E27FC236}">
                <a16:creationId xmlns:a16="http://schemas.microsoft.com/office/drawing/2014/main" id="{CD0D6181-6C9A-4D6A-8FE7-B3BE9CFA084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741" y="1180800"/>
            <a:ext cx="2633477" cy="1420371"/>
          </a:xfrm>
          <a:prstGeom prst="rect">
            <a:avLst/>
          </a:prstGeom>
        </p:spPr>
      </p:pic>
    </p:spTree>
    <p:extLst>
      <p:ext uri="{BB962C8B-B14F-4D97-AF65-F5344CB8AC3E}">
        <p14:creationId xmlns:p14="http://schemas.microsoft.com/office/powerpoint/2010/main" val="4058196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1_Title Slide Option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79DFDB-773C-4518-852A-290F006AECD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764000" y="2592000"/>
            <a:ext cx="3240000" cy="1152000"/>
          </a:xfrm>
        </p:spPr>
        <p:txBody>
          <a:bodyPr anchor="b"/>
          <a:lstStyle>
            <a:lvl1pPr algn="l">
              <a:lnSpc>
                <a:spcPct val="95000"/>
              </a:lnSpc>
              <a:defRPr sz="3600" baseline="0">
                <a:solidFill>
                  <a:schemeClr val="bg1"/>
                </a:solidFill>
              </a:defRPr>
            </a:lvl1pPr>
          </a:lstStyle>
          <a:p>
            <a:r>
              <a:rPr lang="en-US"/>
              <a:t>Insert title</a:t>
            </a:r>
          </a:p>
        </p:txBody>
      </p:sp>
      <p:sp>
        <p:nvSpPr>
          <p:cNvPr id="3" name="Subtitle 2"/>
          <p:cNvSpPr>
            <a:spLocks noGrp="1"/>
          </p:cNvSpPr>
          <p:nvPr>
            <p:ph type="subTitle" idx="1" hasCustomPrompt="1"/>
          </p:nvPr>
        </p:nvSpPr>
        <p:spPr>
          <a:xfrm>
            <a:off x="1764000" y="3852000"/>
            <a:ext cx="3240000" cy="720000"/>
          </a:xfrm>
        </p:spPr>
        <p:txBody>
          <a:bodyPr anchor="t"/>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pic>
        <p:nvPicPr>
          <p:cNvPr id="7" name="Picture 6">
            <a:extLst>
              <a:ext uri="{FF2B5EF4-FFF2-40B4-BE49-F238E27FC236}">
                <a16:creationId xmlns:a16="http://schemas.microsoft.com/office/drawing/2014/main" id="{CD0D6181-6C9A-4D6A-8FE7-B3BE9CFA084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741" y="1180800"/>
            <a:ext cx="2633477" cy="1420371"/>
          </a:xfrm>
          <a:prstGeom prst="rect">
            <a:avLst/>
          </a:prstGeom>
        </p:spPr>
      </p:pic>
    </p:spTree>
    <p:extLst>
      <p:ext uri="{BB962C8B-B14F-4D97-AF65-F5344CB8AC3E}">
        <p14:creationId xmlns:p14="http://schemas.microsoft.com/office/powerpoint/2010/main" val="234730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2_Title Slide Option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79DFDB-773C-4518-852A-290F006AECD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764000" y="2592000"/>
            <a:ext cx="3240000" cy="1152000"/>
          </a:xfrm>
        </p:spPr>
        <p:txBody>
          <a:bodyPr anchor="b"/>
          <a:lstStyle>
            <a:lvl1pPr algn="l">
              <a:lnSpc>
                <a:spcPct val="95000"/>
              </a:lnSpc>
              <a:defRPr sz="3600" baseline="0">
                <a:solidFill>
                  <a:schemeClr val="bg1"/>
                </a:solidFill>
              </a:defRPr>
            </a:lvl1pPr>
          </a:lstStyle>
          <a:p>
            <a:r>
              <a:rPr lang="en-US"/>
              <a:t>Insert title</a:t>
            </a:r>
          </a:p>
        </p:txBody>
      </p:sp>
      <p:sp>
        <p:nvSpPr>
          <p:cNvPr id="3" name="Subtitle 2"/>
          <p:cNvSpPr>
            <a:spLocks noGrp="1"/>
          </p:cNvSpPr>
          <p:nvPr>
            <p:ph type="subTitle" idx="1" hasCustomPrompt="1"/>
          </p:nvPr>
        </p:nvSpPr>
        <p:spPr>
          <a:xfrm>
            <a:off x="1764000" y="3852000"/>
            <a:ext cx="3240000" cy="720000"/>
          </a:xfrm>
        </p:spPr>
        <p:txBody>
          <a:bodyPr anchor="t"/>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pic>
        <p:nvPicPr>
          <p:cNvPr id="7" name="Picture 6">
            <a:extLst>
              <a:ext uri="{FF2B5EF4-FFF2-40B4-BE49-F238E27FC236}">
                <a16:creationId xmlns:a16="http://schemas.microsoft.com/office/drawing/2014/main" id="{CD0D6181-6C9A-4D6A-8FE7-B3BE9CFA084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741" y="1180800"/>
            <a:ext cx="2633477" cy="1420371"/>
          </a:xfrm>
          <a:prstGeom prst="rect">
            <a:avLst/>
          </a:prstGeom>
        </p:spPr>
      </p:pic>
    </p:spTree>
    <p:extLst>
      <p:ext uri="{BB962C8B-B14F-4D97-AF65-F5344CB8AC3E}">
        <p14:creationId xmlns:p14="http://schemas.microsoft.com/office/powerpoint/2010/main" val="3059215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Option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764000" y="2592000"/>
            <a:ext cx="3240000" cy="1152000"/>
          </a:xfrm>
        </p:spPr>
        <p:txBody>
          <a:bodyPr anchor="b"/>
          <a:lstStyle>
            <a:lvl1pPr algn="l">
              <a:lnSpc>
                <a:spcPct val="95000"/>
              </a:lnSpc>
              <a:defRPr sz="3600" baseline="0">
                <a:solidFill>
                  <a:schemeClr val="bg1"/>
                </a:solidFill>
              </a:defRPr>
            </a:lvl1pPr>
          </a:lstStyle>
          <a:p>
            <a:r>
              <a:rPr lang="en-US"/>
              <a:t>Insert title</a:t>
            </a:r>
          </a:p>
        </p:txBody>
      </p:sp>
      <p:sp>
        <p:nvSpPr>
          <p:cNvPr id="3" name="Subtitle 2"/>
          <p:cNvSpPr>
            <a:spLocks noGrp="1"/>
          </p:cNvSpPr>
          <p:nvPr>
            <p:ph type="subTitle" idx="1" hasCustomPrompt="1"/>
          </p:nvPr>
        </p:nvSpPr>
        <p:spPr>
          <a:xfrm>
            <a:off x="1764000" y="3852000"/>
            <a:ext cx="3240000" cy="720000"/>
          </a:xfrm>
        </p:spPr>
        <p:txBody>
          <a:bodyPr anchor="t"/>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pic>
        <p:nvPicPr>
          <p:cNvPr id="6" name="Picture 5">
            <a:extLst>
              <a:ext uri="{FF2B5EF4-FFF2-40B4-BE49-F238E27FC236}">
                <a16:creationId xmlns:a16="http://schemas.microsoft.com/office/drawing/2014/main" id="{CD0D6181-6C9A-4D6A-8FE7-B3BE9CFA084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741" y="1180800"/>
            <a:ext cx="2633477" cy="1420371"/>
          </a:xfrm>
          <a:prstGeom prst="rect">
            <a:avLst/>
          </a:prstGeom>
        </p:spPr>
      </p:pic>
    </p:spTree>
    <p:extLst>
      <p:ext uri="{BB962C8B-B14F-4D97-AF65-F5344CB8AC3E}">
        <p14:creationId xmlns:p14="http://schemas.microsoft.com/office/powerpoint/2010/main" val="3463806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588" cy="6858330"/>
          </a:xfrm>
          <a:prstGeom prst="rect">
            <a:avLst/>
          </a:prstGeom>
        </p:spPr>
      </p:pic>
      <p:sp>
        <p:nvSpPr>
          <p:cNvPr id="2" name="Title 1"/>
          <p:cNvSpPr>
            <a:spLocks noGrp="1"/>
          </p:cNvSpPr>
          <p:nvPr>
            <p:ph type="title"/>
          </p:nvPr>
        </p:nvSpPr>
        <p:spPr>
          <a:xfrm>
            <a:off x="1620000" y="1854000"/>
            <a:ext cx="4827733" cy="2464000"/>
          </a:xfrm>
        </p:spPr>
        <p:txBody>
          <a:bodyPr anchor="t"/>
          <a:lstStyle>
            <a:lvl1pPr>
              <a:lnSpc>
                <a:spcPct val="100000"/>
              </a:lnSpc>
              <a:defRPr sz="3600" baseline="0">
                <a:solidFill>
                  <a:schemeClr val="accent1"/>
                </a:solidFill>
              </a:defRPr>
            </a:lvl1pPr>
          </a:lstStyle>
          <a:p>
            <a:r>
              <a:rPr lang="en-US"/>
              <a:t>Click to edit Master title style</a:t>
            </a:r>
          </a:p>
        </p:txBody>
      </p:sp>
      <p:sp>
        <p:nvSpPr>
          <p:cNvPr id="5" name="Text Placeholder 4">
            <a:extLst>
              <a:ext uri="{FF2B5EF4-FFF2-40B4-BE49-F238E27FC236}">
                <a16:creationId xmlns:a16="http://schemas.microsoft.com/office/drawing/2014/main" id="{5C4F1A92-A313-4CBD-83AA-76CFEEF1BD7A}"/>
              </a:ext>
            </a:extLst>
          </p:cNvPr>
          <p:cNvSpPr>
            <a:spLocks noGrp="1"/>
          </p:cNvSpPr>
          <p:nvPr>
            <p:ph type="body" sz="quarter" idx="10" hasCustomPrompt="1"/>
          </p:nvPr>
        </p:nvSpPr>
        <p:spPr>
          <a:xfrm>
            <a:off x="7092000" y="972000"/>
            <a:ext cx="4772267" cy="3600000"/>
          </a:xfrm>
        </p:spPr>
        <p:txBody>
          <a:bodyPr/>
          <a:lstStyle>
            <a:lvl1pPr algn="r">
              <a:lnSpc>
                <a:spcPct val="90000"/>
              </a:lnSpc>
              <a:defRPr sz="25920" baseline="0">
                <a:solidFill>
                  <a:schemeClr val="accent1"/>
                </a:solidFill>
              </a:defRPr>
            </a:lvl1pPr>
          </a:lstStyle>
          <a:p>
            <a:pPr lvl="0"/>
            <a:r>
              <a:rPr lang="en-US"/>
              <a:t>#</a:t>
            </a:r>
          </a:p>
        </p:txBody>
      </p:sp>
    </p:spTree>
    <p:extLst>
      <p:ext uri="{BB962C8B-B14F-4D97-AF65-F5344CB8AC3E}">
        <p14:creationId xmlns:p14="http://schemas.microsoft.com/office/powerpoint/2010/main" val="186700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1448000" cy="720000"/>
          </a:xfrm>
          <a:prstGeom prst="rect">
            <a:avLst/>
          </a:prstGeom>
        </p:spPr>
        <p:txBody>
          <a:bodyPr vert="horz" lIns="36000" tIns="36000" rIns="36000" bIns="36000" rtlCol="0" anchor="ctr">
            <a:noAutofit/>
          </a:bodyPr>
          <a:lstStyle/>
          <a:p>
            <a:r>
              <a:rPr lang="en-US"/>
              <a:t>Click to edit Master title style</a:t>
            </a:r>
          </a:p>
        </p:txBody>
      </p:sp>
      <p:sp>
        <p:nvSpPr>
          <p:cNvPr id="3" name="Text Placeholder 2"/>
          <p:cNvSpPr>
            <a:spLocks noGrp="1"/>
          </p:cNvSpPr>
          <p:nvPr>
            <p:ph type="body" idx="1"/>
          </p:nvPr>
        </p:nvSpPr>
        <p:spPr>
          <a:xfrm>
            <a:off x="360000" y="1350000"/>
            <a:ext cx="11448000" cy="4320000"/>
          </a:xfrm>
          <a:prstGeom prst="rect">
            <a:avLst/>
          </a:prstGeom>
        </p:spPr>
        <p:txBody>
          <a:bodyPr vert="horz" lIns="36000" tIns="36000" rIns="36000" bIns="3600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340000" y="6444000"/>
            <a:ext cx="480000" cy="288000"/>
          </a:xfrm>
          <a:prstGeom prst="rect">
            <a:avLst/>
          </a:prstGeom>
        </p:spPr>
        <p:txBody>
          <a:bodyPr vert="horz" lIns="36000" tIns="36000" rIns="36000" bIns="36000" rtlCol="0" anchor="ctr">
            <a:noAutofit/>
          </a:bodyPr>
          <a:lstStyle>
            <a:lvl1pPr algn="r">
              <a:defRPr sz="1800" b="0" i="0" baseline="0">
                <a:solidFill>
                  <a:srgbClr val="0F2D52"/>
                </a:solidFill>
              </a:defRPr>
            </a:lvl1pPr>
          </a:lstStyle>
          <a:p>
            <a:fld id="{42EFBF79-5DFD-4ACD-857F-E1CBB760BE01}" type="slidenum">
              <a:rPr lang="en-US" smtClean="0"/>
              <a:pPr/>
              <a:t>‹#›</a:t>
            </a:fld>
            <a:endParaRPr lang="en-US"/>
          </a:p>
        </p:txBody>
      </p:sp>
      <p:pic>
        <p:nvPicPr>
          <p:cNvPr id="11" name="Picture 10">
            <a:extLst>
              <a:ext uri="{FF2B5EF4-FFF2-40B4-BE49-F238E27FC236}">
                <a16:creationId xmlns:a16="http://schemas.microsoft.com/office/drawing/2014/main" id="{FB4669E1-2170-4726-AD9E-4D3DA52E39F3}"/>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0" y="5734800"/>
            <a:ext cx="3397003" cy="1121666"/>
          </a:xfrm>
          <a:prstGeom prst="rect">
            <a:avLst/>
          </a:prstGeom>
        </p:spPr>
      </p:pic>
    </p:spTree>
    <p:extLst>
      <p:ext uri="{BB962C8B-B14F-4D97-AF65-F5344CB8AC3E}">
        <p14:creationId xmlns:p14="http://schemas.microsoft.com/office/powerpoint/2010/main" val="3667036027"/>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0" r:id="rId3"/>
    <p:sldLayoutId id="2147483686" r:id="rId4"/>
    <p:sldLayoutId id="2147483687" r:id="rId5"/>
    <p:sldLayoutId id="2147483689" r:id="rId6"/>
    <p:sldLayoutId id="2147483690" r:id="rId7"/>
    <p:sldLayoutId id="2147483688" r:id="rId8"/>
    <p:sldLayoutId id="2147483663" r:id="rId9"/>
    <p:sldLayoutId id="2147483662" r:id="rId10"/>
    <p:sldLayoutId id="2147483677" r:id="rId11"/>
    <p:sldLayoutId id="2147483678" r:id="rId12"/>
    <p:sldLayoutId id="2147483672" r:id="rId13"/>
    <p:sldLayoutId id="2147483680" r:id="rId14"/>
    <p:sldLayoutId id="2147483679" r:id="rId15"/>
    <p:sldLayoutId id="2147483664" r:id="rId16"/>
    <p:sldLayoutId id="2147483671" r:id="rId17"/>
    <p:sldLayoutId id="2147483665" r:id="rId18"/>
    <p:sldLayoutId id="2147483681" r:id="rId19"/>
    <p:sldLayoutId id="2147483682" r:id="rId20"/>
    <p:sldLayoutId id="2147483683" r:id="rId21"/>
    <p:sldLayoutId id="2147483673" r:id="rId22"/>
    <p:sldLayoutId id="2147483685" r:id="rId23"/>
    <p:sldLayoutId id="2147483676" r:id="rId24"/>
    <p:sldLayoutId id="2147483684" r:id="rId25"/>
  </p:sldLayoutIdLst>
  <p:hf hdr="0" dt="0"/>
  <p:txStyles>
    <p:titleStyle>
      <a:lvl1pPr algn="l" defTabSz="914400" rtl="0" eaLnBrk="1" latinLnBrk="0" hangingPunct="1">
        <a:lnSpc>
          <a:spcPct val="90000"/>
        </a:lnSpc>
        <a:spcBef>
          <a:spcPct val="0"/>
        </a:spcBef>
        <a:buNone/>
        <a:defRPr sz="2800" b="1" i="0" kern="1200" baseline="0">
          <a:solidFill>
            <a:schemeClr val="tx2"/>
          </a:solidFill>
          <a:latin typeface="+mj-lt"/>
          <a:ea typeface="+mj-ea"/>
          <a:cs typeface="+mj-cs"/>
        </a:defRPr>
      </a:lvl1pPr>
    </p:titleStyle>
    <p:bodyStyle>
      <a:lvl1pPr marL="0" indent="0" algn="l" defTabSz="914400" rtl="0" eaLnBrk="1" latinLnBrk="0" hangingPunct="1">
        <a:lnSpc>
          <a:spcPct val="92000"/>
        </a:lnSpc>
        <a:spcBef>
          <a:spcPts val="0"/>
        </a:spcBef>
        <a:buFontTx/>
        <a:buNone/>
        <a:defRPr sz="2000" kern="1200" baseline="0">
          <a:solidFill>
            <a:schemeClr val="tx2"/>
          </a:solidFill>
          <a:latin typeface="+mn-lt"/>
          <a:ea typeface="+mn-ea"/>
          <a:cs typeface="+mn-cs"/>
        </a:defRPr>
      </a:lvl1pPr>
      <a:lvl2pPr marL="0" indent="0" algn="l" defTabSz="914400" rtl="0" eaLnBrk="1" latinLnBrk="0" hangingPunct="1">
        <a:lnSpc>
          <a:spcPct val="93000"/>
        </a:lnSpc>
        <a:spcBef>
          <a:spcPts val="500"/>
        </a:spcBef>
        <a:spcAft>
          <a:spcPts val="300"/>
        </a:spcAft>
        <a:buFontTx/>
        <a:buNone/>
        <a:defRPr sz="2000" b="1" i="0" kern="1200" baseline="0">
          <a:solidFill>
            <a:schemeClr val="tx2"/>
          </a:solidFill>
          <a:latin typeface="+mn-lt"/>
          <a:ea typeface="+mn-ea"/>
          <a:cs typeface="+mn-cs"/>
        </a:defRPr>
      </a:lvl2pPr>
      <a:lvl3pPr marL="288000" indent="-288000" algn="l" defTabSz="914400" rtl="0" eaLnBrk="1" latinLnBrk="0" hangingPunct="1">
        <a:lnSpc>
          <a:spcPct val="93000"/>
        </a:lnSpc>
        <a:spcBef>
          <a:spcPts val="800"/>
        </a:spcBef>
        <a:buClr>
          <a:schemeClr val="tx2"/>
        </a:buClr>
        <a:buSzPct val="60000"/>
        <a:buFont typeface="Wingdings" panose="05000000000000000000" pitchFamily="2" charset="2"/>
        <a:buChar char="n"/>
        <a:defRPr sz="2000" b="0" i="0" kern="1200" baseline="0">
          <a:solidFill>
            <a:schemeClr val="tx1"/>
          </a:solidFill>
          <a:latin typeface="+mn-lt"/>
          <a:ea typeface="+mn-ea"/>
          <a:cs typeface="+mn-cs"/>
        </a:defRPr>
      </a:lvl3pPr>
      <a:lvl4pPr marL="288000" indent="-288000" algn="l" defTabSz="914400" rtl="0" eaLnBrk="1" latinLnBrk="0" hangingPunct="1">
        <a:lnSpc>
          <a:spcPct val="90000"/>
        </a:lnSpc>
        <a:spcBef>
          <a:spcPts val="2200"/>
        </a:spcBef>
        <a:buClr>
          <a:schemeClr val="tx2"/>
        </a:buClr>
        <a:buSzPct val="80000"/>
        <a:buFont typeface="Wingdings" panose="05000000000000000000" pitchFamily="2" charset="2"/>
        <a:buChar char="n"/>
        <a:defRPr sz="1500" kern="1200" baseline="0">
          <a:solidFill>
            <a:schemeClr val="tx1"/>
          </a:solidFill>
          <a:latin typeface="+mn-lt"/>
          <a:ea typeface="+mn-ea"/>
          <a:cs typeface="+mn-cs"/>
        </a:defRPr>
      </a:lvl4pPr>
      <a:lvl5pPr marL="576000" indent="-288000" algn="l" defTabSz="914400" rtl="0" eaLnBrk="1" latinLnBrk="0" hangingPunct="1">
        <a:lnSpc>
          <a:spcPct val="90000"/>
        </a:lnSpc>
        <a:spcBef>
          <a:spcPts val="800"/>
        </a:spcBef>
        <a:buClr>
          <a:schemeClr val="tx1"/>
        </a:buClr>
        <a:buFont typeface="Arial" panose="020B0604020202020204" pitchFamily="34" charset="0"/>
        <a:buChar char="–"/>
        <a:defRPr sz="15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500" kern="1200">
          <a:solidFill>
            <a:schemeClr val="tx1"/>
          </a:solidFill>
          <a:latin typeface="+mn-lt"/>
          <a:ea typeface="+mn-ea"/>
          <a:cs typeface="+mn-cs"/>
        </a:defRPr>
      </a:lvl1pPr>
      <a:lvl2pPr marL="0" algn="l" defTabSz="914400" rtl="0" eaLnBrk="1" latinLnBrk="0" hangingPunct="1">
        <a:defRPr sz="1500" b="1" kern="1200">
          <a:solidFill>
            <a:schemeClr val="tx1"/>
          </a:solidFill>
          <a:latin typeface="+mn-lt"/>
          <a:ea typeface="+mn-ea"/>
          <a:cs typeface="+mn-cs"/>
        </a:defRPr>
      </a:lvl2pPr>
      <a:lvl3pPr marL="200000" indent="-200000" algn="l" defTabSz="914400" rtl="0" eaLnBrk="1" latinLnBrk="0" hangingPunct="1">
        <a:spcBef>
          <a:spcPts val="250"/>
        </a:spcBef>
        <a:buClr>
          <a:schemeClr val="tx2"/>
        </a:buClr>
        <a:buSzPct val="80000"/>
        <a:buFont typeface="Wingdings" panose="05000000000000000000" pitchFamily="2" charset="2"/>
        <a:buChar char="n"/>
        <a:defRPr sz="1500" kern="1200" baseline="0">
          <a:solidFill>
            <a:schemeClr val="tx1"/>
          </a:solidFill>
          <a:latin typeface="+mn-lt"/>
          <a:ea typeface="+mn-ea"/>
          <a:cs typeface="+mn-cs"/>
        </a:defRPr>
      </a:lvl3pPr>
      <a:lvl4pPr marL="400000" indent="-200000" algn="l" defTabSz="914400" rtl="0" eaLnBrk="1" latinLnBrk="0" hangingPunct="1">
        <a:spcBef>
          <a:spcPts val="250"/>
        </a:spcBef>
        <a:buClr>
          <a:schemeClr val="tx1"/>
        </a:buClr>
        <a:buFont typeface="Arial" panose="020B0604020202020204" pitchFamily="34" charset="0"/>
        <a:buChar char="–"/>
        <a:defRPr sz="1500" kern="1200" baseline="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3746375"/>
            <a:ext cx="5931472" cy="2498645"/>
          </a:xfrm>
        </p:spPr>
        <p:txBody>
          <a:bodyPr/>
          <a:lstStyle/>
          <a:p>
            <a:r>
              <a:rPr lang="en-AU" sz="3200" dirty="0"/>
              <a:t>Tenderer Information Session</a:t>
            </a:r>
            <a:br>
              <a:rPr lang="en-AU" sz="2400" dirty="0"/>
            </a:br>
            <a:r>
              <a:rPr lang="en-AU" sz="2400" dirty="0"/>
              <a:t>Preferred Supplier Arrangement for </a:t>
            </a:r>
            <a:br>
              <a:rPr lang="en-AU" sz="2400" dirty="0"/>
            </a:br>
            <a:r>
              <a:rPr lang="en-AU" sz="2400" dirty="0"/>
              <a:t>Engineering Services, Methodology and Advice Related to Heavy Vehicle Access to Bridges and Culverts, Specific to the SLGAAP </a:t>
            </a:r>
          </a:p>
        </p:txBody>
      </p:sp>
    </p:spTree>
    <p:extLst>
      <p:ext uri="{BB962C8B-B14F-4D97-AF65-F5344CB8AC3E}">
        <p14:creationId xmlns:p14="http://schemas.microsoft.com/office/powerpoint/2010/main" val="2279779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AE630D90-F4CC-4620-8903-E3F8C66BB0C9}"/>
              </a:ext>
            </a:extLst>
          </p:cNvPr>
          <p:cNvSpPr>
            <a:spLocks noGrp="1"/>
          </p:cNvSpPr>
          <p:nvPr>
            <p:ph type="title"/>
          </p:nvPr>
        </p:nvSpPr>
        <p:spPr/>
        <p:txBody>
          <a:bodyPr/>
          <a:lstStyle/>
          <a:p>
            <a:r>
              <a:rPr lang="en-AU" dirty="0"/>
              <a:t>Scope of services </a:t>
            </a:r>
          </a:p>
        </p:txBody>
      </p:sp>
      <p:sp>
        <p:nvSpPr>
          <p:cNvPr id="3" name="Text Placeholder 2">
            <a:extLst>
              <a:ext uri="{FF2B5EF4-FFF2-40B4-BE49-F238E27FC236}">
                <a16:creationId xmlns:a16="http://schemas.microsoft.com/office/drawing/2014/main" id="{E1DAF8B9-53AA-4622-A193-3098405704EB}"/>
              </a:ext>
            </a:extLst>
          </p:cNvPr>
          <p:cNvSpPr>
            <a:spLocks noGrp="1"/>
          </p:cNvSpPr>
          <p:nvPr>
            <p:ph type="body" sz="quarter" idx="10"/>
          </p:nvPr>
        </p:nvSpPr>
        <p:spPr/>
        <p:txBody>
          <a:bodyPr/>
          <a:lstStyle/>
          <a:p>
            <a:r>
              <a:rPr lang="en-AU" dirty="0"/>
              <a:t>3</a:t>
            </a:r>
            <a:endParaRPr lang="en-US" dirty="0"/>
          </a:p>
        </p:txBody>
      </p:sp>
    </p:spTree>
    <p:extLst>
      <p:ext uri="{BB962C8B-B14F-4D97-AF65-F5344CB8AC3E}">
        <p14:creationId xmlns:p14="http://schemas.microsoft.com/office/powerpoint/2010/main" val="1549530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340000" y="6444000"/>
            <a:ext cx="480000" cy="288000"/>
          </a:xfrm>
        </p:spPr>
        <p:txBody>
          <a:bodyPr/>
          <a:lstStyle/>
          <a:p>
            <a:fld id="{42EFBF79-5DFD-4ACD-857F-E1CBB760BE01}" type="slidenum">
              <a:rPr lang="en-US" smtClean="0"/>
              <a:pPr/>
              <a:t>11</a:t>
            </a:fld>
            <a:endParaRPr lang="en-US"/>
          </a:p>
        </p:txBody>
      </p:sp>
      <p:sp>
        <p:nvSpPr>
          <p:cNvPr id="5" name="Title 4"/>
          <p:cNvSpPr>
            <a:spLocks noGrp="1"/>
          </p:cNvSpPr>
          <p:nvPr>
            <p:ph type="title"/>
          </p:nvPr>
        </p:nvSpPr>
        <p:spPr/>
        <p:txBody>
          <a:bodyPr/>
          <a:lstStyle/>
          <a:p>
            <a:r>
              <a:rPr lang="en-AU" dirty="0"/>
              <a:t>Scope of services</a:t>
            </a:r>
          </a:p>
        </p:txBody>
      </p:sp>
      <p:sp>
        <p:nvSpPr>
          <p:cNvPr id="11" name="Content Placeholder 10">
            <a:extLst>
              <a:ext uri="{FF2B5EF4-FFF2-40B4-BE49-F238E27FC236}">
                <a16:creationId xmlns:a16="http://schemas.microsoft.com/office/drawing/2014/main" id="{D07D0727-FAA7-4DB4-8784-CD8770B396F2}"/>
              </a:ext>
            </a:extLst>
          </p:cNvPr>
          <p:cNvSpPr>
            <a:spLocks noGrp="1"/>
          </p:cNvSpPr>
          <p:nvPr>
            <p:ph idx="1"/>
          </p:nvPr>
        </p:nvSpPr>
        <p:spPr>
          <a:xfrm>
            <a:off x="359999" y="1189608"/>
            <a:ext cx="7585515" cy="4516392"/>
          </a:xfrm>
        </p:spPr>
        <p:txBody>
          <a:bodyPr/>
          <a:lstStyle/>
          <a:p>
            <a:pPr lvl="1">
              <a:lnSpc>
                <a:spcPct val="96000"/>
              </a:lnSpc>
              <a:defRPr/>
            </a:pPr>
            <a:r>
              <a:rPr lang="en-AU" sz="2600" dirty="0">
                <a:solidFill>
                  <a:srgbClr val="0F2D52"/>
                </a:solidFill>
                <a:latin typeface="Calibri"/>
              </a:rPr>
              <a:t>The detailed description of each activity is outlined in Part B – Section 4 (refer Table 1 &amp; Table 2)</a:t>
            </a:r>
            <a:br>
              <a:rPr lang="en-AU" sz="2600" b="0" dirty="0">
                <a:solidFill>
                  <a:srgbClr val="0F2D52"/>
                </a:solidFill>
                <a:latin typeface="Calibri"/>
              </a:rPr>
            </a:br>
            <a:endParaRPr lang="en-AU" sz="2600" b="0" dirty="0">
              <a:solidFill>
                <a:srgbClr val="0F2D52"/>
              </a:solidFill>
              <a:latin typeface="Calibri"/>
            </a:endParaRPr>
          </a:p>
          <a:p>
            <a:pPr lvl="1">
              <a:lnSpc>
                <a:spcPct val="96000"/>
              </a:lnSpc>
              <a:defRPr/>
            </a:pPr>
            <a:r>
              <a:rPr lang="en-AU" sz="2600" b="0" dirty="0">
                <a:solidFill>
                  <a:srgbClr val="0F2D52"/>
                </a:solidFill>
                <a:latin typeface="Calibri"/>
              </a:rPr>
              <a:t>The tender includes 18 different separable portions broadly aligning to three categories:</a:t>
            </a:r>
          </a:p>
          <a:p>
            <a:pPr marL="342900" lvl="1" indent="-342900">
              <a:lnSpc>
                <a:spcPct val="96000"/>
              </a:lnSpc>
              <a:buFont typeface="Arial" panose="020B0604020202020204" pitchFamily="34" charset="0"/>
              <a:buChar char="•"/>
              <a:defRPr/>
            </a:pPr>
            <a:r>
              <a:rPr lang="en-AU" sz="2600" b="0" dirty="0">
                <a:solidFill>
                  <a:srgbClr val="0F2D52"/>
                </a:solidFill>
                <a:latin typeface="Calibri"/>
              </a:rPr>
              <a:t>Assessment methodologies and guidelines</a:t>
            </a:r>
          </a:p>
          <a:p>
            <a:pPr marL="342900" lvl="1" indent="-342900">
              <a:lnSpc>
                <a:spcPct val="96000"/>
              </a:lnSpc>
              <a:buFont typeface="Arial" panose="020B0604020202020204" pitchFamily="34" charset="0"/>
              <a:buChar char="•"/>
              <a:defRPr/>
            </a:pPr>
            <a:r>
              <a:rPr lang="en-AU" sz="2600" b="0" dirty="0">
                <a:solidFill>
                  <a:srgbClr val="0F2D52"/>
                </a:solidFill>
                <a:latin typeface="Calibri"/>
              </a:rPr>
              <a:t>Bridge assessment activities </a:t>
            </a:r>
          </a:p>
          <a:p>
            <a:pPr marL="342900" lvl="1" indent="-342900">
              <a:lnSpc>
                <a:spcPct val="96000"/>
              </a:lnSpc>
              <a:buFont typeface="Arial" panose="020B0604020202020204" pitchFamily="34" charset="0"/>
              <a:buChar char="•"/>
              <a:defRPr/>
            </a:pPr>
            <a:r>
              <a:rPr lang="en-AU" sz="2600" b="0" dirty="0">
                <a:solidFill>
                  <a:srgbClr val="0F2D52"/>
                </a:solidFill>
                <a:latin typeface="Calibri"/>
              </a:rPr>
              <a:t>Research activities </a:t>
            </a:r>
            <a:endParaRPr lang="en-AU" sz="2600" dirty="0"/>
          </a:p>
          <a:p>
            <a:endParaRPr lang="en-AU" dirty="0"/>
          </a:p>
        </p:txBody>
      </p:sp>
    </p:spTree>
    <p:extLst>
      <p:ext uri="{BB962C8B-B14F-4D97-AF65-F5344CB8AC3E}">
        <p14:creationId xmlns:p14="http://schemas.microsoft.com/office/powerpoint/2010/main" val="1361709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340000" y="6444000"/>
            <a:ext cx="480000" cy="288000"/>
          </a:xfrm>
        </p:spPr>
        <p:txBody>
          <a:bodyPr/>
          <a:lstStyle/>
          <a:p>
            <a:fld id="{42EFBF79-5DFD-4ACD-857F-E1CBB760BE01}" type="slidenum">
              <a:rPr lang="en-US" smtClean="0"/>
              <a:pPr/>
              <a:t>12</a:t>
            </a:fld>
            <a:endParaRPr lang="en-US"/>
          </a:p>
        </p:txBody>
      </p:sp>
      <p:sp>
        <p:nvSpPr>
          <p:cNvPr id="5" name="Title 4"/>
          <p:cNvSpPr>
            <a:spLocks noGrp="1"/>
          </p:cNvSpPr>
          <p:nvPr>
            <p:ph type="title"/>
          </p:nvPr>
        </p:nvSpPr>
        <p:spPr/>
        <p:txBody>
          <a:bodyPr/>
          <a:lstStyle/>
          <a:p>
            <a:r>
              <a:rPr lang="en-AU" dirty="0"/>
              <a:t>Assessment methodologies and guidelines</a:t>
            </a:r>
          </a:p>
        </p:txBody>
      </p:sp>
      <p:sp>
        <p:nvSpPr>
          <p:cNvPr id="11" name="Content Placeholder 10">
            <a:extLst>
              <a:ext uri="{FF2B5EF4-FFF2-40B4-BE49-F238E27FC236}">
                <a16:creationId xmlns:a16="http://schemas.microsoft.com/office/drawing/2014/main" id="{D07D0727-FAA7-4DB4-8784-CD8770B396F2}"/>
              </a:ext>
            </a:extLst>
          </p:cNvPr>
          <p:cNvSpPr>
            <a:spLocks noGrp="1"/>
          </p:cNvSpPr>
          <p:nvPr>
            <p:ph idx="1"/>
          </p:nvPr>
        </p:nvSpPr>
        <p:spPr>
          <a:xfrm>
            <a:off x="359999" y="1189608"/>
            <a:ext cx="7585515" cy="4516392"/>
          </a:xfrm>
        </p:spPr>
        <p:txBody>
          <a:bodyPr/>
          <a:lstStyle/>
          <a:p>
            <a:pPr marL="457200" marR="0" lvl="1" indent="-457200" algn="l" defTabSz="914400" rtl="0" eaLnBrk="1" fontAlgn="auto" latinLnBrk="0" hangingPunct="1">
              <a:lnSpc>
                <a:spcPct val="96000"/>
              </a:lnSpc>
              <a:spcBef>
                <a:spcPts val="500"/>
              </a:spcBef>
              <a:spcAft>
                <a:spcPts val="300"/>
              </a:spcAft>
              <a:buClrTx/>
              <a:buSzTx/>
              <a:buFont typeface="Arial" panose="020B0604020202020204" pitchFamily="34" charset="0"/>
              <a:buChar char="•"/>
              <a:tabLst/>
              <a:defRPr/>
            </a:pPr>
            <a:r>
              <a:rPr lang="en-AU" sz="2600" b="0" dirty="0">
                <a:solidFill>
                  <a:srgbClr val="0F2D52"/>
                </a:solidFill>
                <a:latin typeface="Calibri"/>
              </a:rPr>
              <a:t>AG1 Methodology for culvert evaluation</a:t>
            </a:r>
          </a:p>
          <a:p>
            <a:pPr marL="457200" marR="0" lvl="1" indent="-457200" algn="l" defTabSz="914400" rtl="0" eaLnBrk="1" fontAlgn="auto" latinLnBrk="0" hangingPunct="1">
              <a:lnSpc>
                <a:spcPct val="96000"/>
              </a:lnSpc>
              <a:spcBef>
                <a:spcPts val="500"/>
              </a:spcBef>
              <a:spcAft>
                <a:spcPts val="300"/>
              </a:spcAft>
              <a:buClrTx/>
              <a:buSzTx/>
              <a:buFont typeface="Arial" panose="020B0604020202020204" pitchFamily="34" charset="0"/>
              <a:buChar char="•"/>
              <a:tabLst/>
              <a:defRPr/>
            </a:pPr>
            <a:r>
              <a:rPr lang="en-AU" sz="2600" b="0" dirty="0">
                <a:solidFill>
                  <a:srgbClr val="0F2D52"/>
                </a:solidFill>
                <a:latin typeface="Calibri"/>
              </a:rPr>
              <a:t>AG2 Guideline for the Tier 1 assessment of heavy vehicle bridge access </a:t>
            </a:r>
          </a:p>
          <a:p>
            <a:pPr marL="457200" marR="0" lvl="1" indent="-457200" algn="l" defTabSz="914400" rtl="0" eaLnBrk="1" fontAlgn="auto" latinLnBrk="0" hangingPunct="1">
              <a:lnSpc>
                <a:spcPct val="96000"/>
              </a:lnSpc>
              <a:spcBef>
                <a:spcPts val="500"/>
              </a:spcBef>
              <a:spcAft>
                <a:spcPts val="300"/>
              </a:spcAft>
              <a:buClrTx/>
              <a:buSzTx/>
              <a:buFont typeface="Arial" panose="020B0604020202020204" pitchFamily="34" charset="0"/>
              <a:buChar char="•"/>
              <a:tabLst/>
              <a:defRPr/>
            </a:pPr>
            <a:r>
              <a:rPr kumimoji="0" lang="en-AU" sz="2600" b="0" i="0" u="none" strike="noStrike" kern="1200" cap="none" spc="0" normalizeH="0" baseline="0" noProof="0" dirty="0">
                <a:ln>
                  <a:noFill/>
                </a:ln>
                <a:solidFill>
                  <a:srgbClr val="0F2D52"/>
                </a:solidFill>
                <a:effectLst/>
                <a:uLnTx/>
                <a:uFillTx/>
                <a:latin typeface="Calibri"/>
                <a:ea typeface="+mn-ea"/>
                <a:cs typeface="+mn-cs"/>
              </a:rPr>
              <a:t>AG3 Methodology for route capability assessment </a:t>
            </a:r>
          </a:p>
          <a:p>
            <a:pPr marL="457200" marR="0" lvl="1" indent="-457200" algn="l" defTabSz="914400" rtl="0" eaLnBrk="1" fontAlgn="auto" latinLnBrk="0" hangingPunct="1">
              <a:lnSpc>
                <a:spcPct val="96000"/>
              </a:lnSpc>
              <a:spcBef>
                <a:spcPts val="500"/>
              </a:spcBef>
              <a:spcAft>
                <a:spcPts val="300"/>
              </a:spcAft>
              <a:buClrTx/>
              <a:buSzTx/>
              <a:buFont typeface="Arial" panose="020B0604020202020204" pitchFamily="34" charset="0"/>
              <a:buChar char="•"/>
              <a:tabLst/>
              <a:defRPr/>
            </a:pPr>
            <a:r>
              <a:rPr kumimoji="0" lang="en-AU" sz="2600" b="0" i="0" u="none" strike="noStrike" kern="1200" cap="none" spc="0" normalizeH="0" baseline="0" noProof="0" dirty="0">
                <a:ln>
                  <a:noFill/>
                </a:ln>
                <a:solidFill>
                  <a:srgbClr val="0F2D52"/>
                </a:solidFill>
                <a:effectLst/>
                <a:uLnTx/>
                <a:uFillTx/>
                <a:latin typeface="Calibri"/>
                <a:ea typeface="+mn-ea"/>
                <a:cs typeface="+mn-cs"/>
              </a:rPr>
              <a:t>AG4 Methodology for risk based </a:t>
            </a:r>
            <a:r>
              <a:rPr lang="en-AU" sz="2600" b="0" dirty="0">
                <a:solidFill>
                  <a:srgbClr val="0F2D52"/>
                </a:solidFill>
                <a:latin typeface="Calibri"/>
              </a:rPr>
              <a:t>a</a:t>
            </a:r>
            <a:r>
              <a:rPr kumimoji="0" lang="en-AU" sz="2600" b="0" i="0" u="none" strike="noStrike" kern="1200" cap="none" spc="0" normalizeH="0" baseline="0" noProof="0" dirty="0" err="1">
                <a:ln>
                  <a:noFill/>
                </a:ln>
                <a:solidFill>
                  <a:srgbClr val="0F2D52"/>
                </a:solidFill>
                <a:effectLst/>
                <a:uLnTx/>
                <a:uFillTx/>
                <a:latin typeface="Calibri"/>
                <a:ea typeface="+mn-ea"/>
                <a:cs typeface="+mn-cs"/>
              </a:rPr>
              <a:t>ssessment</a:t>
            </a:r>
            <a:r>
              <a:rPr kumimoji="0" lang="en-AU" sz="2600" b="0" i="0" u="none" strike="noStrike" kern="1200" cap="none" spc="0" normalizeH="0" baseline="0" noProof="0" dirty="0">
                <a:ln>
                  <a:noFill/>
                </a:ln>
                <a:solidFill>
                  <a:srgbClr val="0F2D52"/>
                </a:solidFill>
                <a:effectLst/>
                <a:uLnTx/>
                <a:uFillTx/>
                <a:latin typeface="Calibri"/>
                <a:ea typeface="+mn-ea"/>
                <a:cs typeface="+mn-cs"/>
              </a:rPr>
              <a:t> of heavy vehicle access to bridges to account for plausibility gaps or absence of current assessment information </a:t>
            </a:r>
          </a:p>
          <a:p>
            <a:pPr lvl="1">
              <a:lnSpc>
                <a:spcPct val="96000"/>
              </a:lnSpc>
              <a:defRPr/>
            </a:pPr>
            <a:endParaRPr lang="en-AU" dirty="0"/>
          </a:p>
        </p:txBody>
      </p:sp>
    </p:spTree>
    <p:extLst>
      <p:ext uri="{BB962C8B-B14F-4D97-AF65-F5344CB8AC3E}">
        <p14:creationId xmlns:p14="http://schemas.microsoft.com/office/powerpoint/2010/main" val="3164971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340000" y="6444000"/>
            <a:ext cx="480000" cy="288000"/>
          </a:xfrm>
        </p:spPr>
        <p:txBody>
          <a:bodyPr/>
          <a:lstStyle/>
          <a:p>
            <a:fld id="{42EFBF79-5DFD-4ACD-857F-E1CBB760BE01}" type="slidenum">
              <a:rPr lang="en-US" smtClean="0"/>
              <a:pPr/>
              <a:t>13</a:t>
            </a:fld>
            <a:endParaRPr lang="en-US"/>
          </a:p>
        </p:txBody>
      </p:sp>
      <p:sp>
        <p:nvSpPr>
          <p:cNvPr id="5" name="Title 4"/>
          <p:cNvSpPr>
            <a:spLocks noGrp="1"/>
          </p:cNvSpPr>
          <p:nvPr>
            <p:ph type="title"/>
          </p:nvPr>
        </p:nvSpPr>
        <p:spPr/>
        <p:txBody>
          <a:bodyPr/>
          <a:lstStyle/>
          <a:p>
            <a:r>
              <a:rPr lang="en-AU" dirty="0"/>
              <a:t>Bridge assessment activities</a:t>
            </a:r>
          </a:p>
        </p:txBody>
      </p:sp>
      <p:sp>
        <p:nvSpPr>
          <p:cNvPr id="11" name="Content Placeholder 10">
            <a:extLst>
              <a:ext uri="{FF2B5EF4-FFF2-40B4-BE49-F238E27FC236}">
                <a16:creationId xmlns:a16="http://schemas.microsoft.com/office/drawing/2014/main" id="{D07D0727-FAA7-4DB4-8784-CD8770B396F2}"/>
              </a:ext>
            </a:extLst>
          </p:cNvPr>
          <p:cNvSpPr>
            <a:spLocks noGrp="1"/>
          </p:cNvSpPr>
          <p:nvPr>
            <p:ph idx="1"/>
          </p:nvPr>
        </p:nvSpPr>
        <p:spPr>
          <a:xfrm>
            <a:off x="359999" y="1189608"/>
            <a:ext cx="11251993" cy="5379868"/>
          </a:xfrm>
        </p:spPr>
        <p:txBody>
          <a:bodyPr numCol="2"/>
          <a:lstStyle/>
          <a:p>
            <a:pPr marL="457200" lvl="1" indent="-457200">
              <a:lnSpc>
                <a:spcPct val="96000"/>
              </a:lnSpc>
              <a:buFont typeface="Arial" panose="020B0604020202020204" pitchFamily="34" charset="0"/>
              <a:buChar char="•"/>
              <a:defRPr/>
            </a:pPr>
            <a:r>
              <a:rPr lang="en-AU" sz="2600" b="0" dirty="0"/>
              <a:t>A1 Tier 1 assessment of culverts</a:t>
            </a:r>
          </a:p>
          <a:p>
            <a:pPr marL="457200" lvl="1" indent="-457200">
              <a:lnSpc>
                <a:spcPct val="96000"/>
              </a:lnSpc>
              <a:buFont typeface="Arial" panose="020B0604020202020204" pitchFamily="34" charset="0"/>
              <a:buChar char="•"/>
              <a:defRPr/>
            </a:pPr>
            <a:r>
              <a:rPr lang="en-AU" sz="2600" b="0" dirty="0"/>
              <a:t>A2 Tier 1 assessment of bridges </a:t>
            </a:r>
          </a:p>
          <a:p>
            <a:pPr marL="457200" lvl="1" indent="-457200">
              <a:lnSpc>
                <a:spcPct val="96000"/>
              </a:lnSpc>
              <a:buFont typeface="Arial" panose="020B0604020202020204" pitchFamily="34" charset="0"/>
              <a:buChar char="•"/>
              <a:defRPr/>
            </a:pPr>
            <a:r>
              <a:rPr lang="en-AU" sz="2600" b="0" dirty="0"/>
              <a:t>A3 Tier 1 - 2D assessment of bridges</a:t>
            </a:r>
          </a:p>
          <a:p>
            <a:pPr marL="457200" lvl="1" indent="-457200">
              <a:lnSpc>
                <a:spcPct val="96000"/>
              </a:lnSpc>
              <a:buFont typeface="Arial" panose="020B0604020202020204" pitchFamily="34" charset="0"/>
              <a:buChar char="•"/>
              <a:defRPr/>
            </a:pPr>
            <a:r>
              <a:rPr lang="en-AU" sz="2600" b="0" dirty="0"/>
              <a:t>A4 Tier 2 assessment of typical bridges</a:t>
            </a:r>
          </a:p>
          <a:p>
            <a:pPr marL="457200" lvl="1" indent="-457200">
              <a:lnSpc>
                <a:spcPct val="96000"/>
              </a:lnSpc>
              <a:buFont typeface="Arial" panose="020B0604020202020204" pitchFamily="34" charset="0"/>
              <a:buChar char="•"/>
              <a:defRPr/>
            </a:pPr>
            <a:r>
              <a:rPr lang="en-AU" sz="2600" b="0" dirty="0"/>
              <a:t>A5 Tier 2 assessment of complex bridges </a:t>
            </a:r>
          </a:p>
          <a:p>
            <a:pPr marL="457200" lvl="1" indent="-457200">
              <a:lnSpc>
                <a:spcPct val="96000"/>
              </a:lnSpc>
              <a:buFont typeface="Arial" panose="020B0604020202020204" pitchFamily="34" charset="0"/>
              <a:buChar char="•"/>
              <a:defRPr/>
            </a:pPr>
            <a:r>
              <a:rPr lang="en-AU" sz="2600" b="0" dirty="0"/>
              <a:t>A6 Level 2 inspections </a:t>
            </a:r>
          </a:p>
          <a:p>
            <a:pPr marL="457200" lvl="1" indent="-457200">
              <a:lnSpc>
                <a:spcPct val="96000"/>
              </a:lnSpc>
              <a:buFont typeface="Arial" panose="020B0604020202020204" pitchFamily="34" charset="0"/>
              <a:buChar char="•"/>
              <a:defRPr/>
            </a:pPr>
            <a:r>
              <a:rPr lang="en-AU" sz="2600" b="0" dirty="0"/>
              <a:t>A7 Special Level 2 inspections to support Tier 1 - 2D assessment </a:t>
            </a:r>
          </a:p>
          <a:p>
            <a:pPr marL="457200" lvl="1" indent="-457200">
              <a:lnSpc>
                <a:spcPct val="96000"/>
              </a:lnSpc>
              <a:buFont typeface="Arial" panose="020B0604020202020204" pitchFamily="34" charset="0"/>
              <a:buChar char="•"/>
              <a:defRPr/>
            </a:pPr>
            <a:endParaRPr lang="en-AU" sz="2600" b="0" dirty="0"/>
          </a:p>
          <a:p>
            <a:pPr marL="457200" lvl="1" indent="-457200">
              <a:lnSpc>
                <a:spcPct val="96000"/>
              </a:lnSpc>
              <a:buFont typeface="Arial" panose="020B0604020202020204" pitchFamily="34" charset="0"/>
              <a:buChar char="•"/>
              <a:defRPr/>
            </a:pPr>
            <a:r>
              <a:rPr lang="en-AU" sz="2600" b="0" dirty="0"/>
              <a:t>A8 Level 3 inspections and/or testing activities to support Tier 2 or Tier 3 assessment </a:t>
            </a:r>
          </a:p>
          <a:p>
            <a:pPr marL="457200" lvl="1" indent="-457200">
              <a:lnSpc>
                <a:spcPct val="96000"/>
              </a:lnSpc>
              <a:buFont typeface="Arial" panose="020B0604020202020204" pitchFamily="34" charset="0"/>
              <a:buChar char="•"/>
              <a:defRPr/>
            </a:pPr>
            <a:r>
              <a:rPr lang="en-AU" sz="2600" b="0" dirty="0"/>
              <a:t>A9 Tier 3 bridge assessment</a:t>
            </a:r>
          </a:p>
          <a:p>
            <a:pPr marL="457200" lvl="1" indent="-457200">
              <a:lnSpc>
                <a:spcPct val="96000"/>
              </a:lnSpc>
              <a:buFont typeface="Arial" panose="020B0604020202020204" pitchFamily="34" charset="0"/>
              <a:buChar char="•"/>
              <a:defRPr/>
            </a:pPr>
            <a:r>
              <a:rPr lang="en-AU" sz="2600" b="0" dirty="0"/>
              <a:t>A10 Asset improvement reports (AIRs) </a:t>
            </a:r>
          </a:p>
          <a:p>
            <a:pPr marL="457200" lvl="1" indent="-457200">
              <a:lnSpc>
                <a:spcPct val="96000"/>
              </a:lnSpc>
              <a:buFont typeface="Arial" panose="020B0604020202020204" pitchFamily="34" charset="0"/>
              <a:buChar char="•"/>
              <a:defRPr/>
            </a:pPr>
            <a:r>
              <a:rPr lang="en-AU" sz="2600" b="0" dirty="0"/>
              <a:t>A11 Annual bridge strengthening report </a:t>
            </a:r>
          </a:p>
        </p:txBody>
      </p:sp>
    </p:spTree>
    <p:extLst>
      <p:ext uri="{BB962C8B-B14F-4D97-AF65-F5344CB8AC3E}">
        <p14:creationId xmlns:p14="http://schemas.microsoft.com/office/powerpoint/2010/main" val="3972196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340000" y="6444000"/>
            <a:ext cx="480000" cy="288000"/>
          </a:xfrm>
        </p:spPr>
        <p:txBody>
          <a:bodyPr/>
          <a:lstStyle/>
          <a:p>
            <a:fld id="{42EFBF79-5DFD-4ACD-857F-E1CBB760BE01}" type="slidenum">
              <a:rPr lang="en-US" smtClean="0"/>
              <a:pPr/>
              <a:t>14</a:t>
            </a:fld>
            <a:endParaRPr lang="en-US"/>
          </a:p>
        </p:txBody>
      </p:sp>
      <p:sp>
        <p:nvSpPr>
          <p:cNvPr id="5" name="Title 4"/>
          <p:cNvSpPr>
            <a:spLocks noGrp="1"/>
          </p:cNvSpPr>
          <p:nvPr>
            <p:ph type="title"/>
          </p:nvPr>
        </p:nvSpPr>
        <p:spPr/>
        <p:txBody>
          <a:bodyPr/>
          <a:lstStyle/>
          <a:p>
            <a:r>
              <a:rPr lang="en-AU" dirty="0"/>
              <a:t>Research activities</a:t>
            </a:r>
          </a:p>
        </p:txBody>
      </p:sp>
      <p:sp>
        <p:nvSpPr>
          <p:cNvPr id="11" name="Content Placeholder 10">
            <a:extLst>
              <a:ext uri="{FF2B5EF4-FFF2-40B4-BE49-F238E27FC236}">
                <a16:creationId xmlns:a16="http://schemas.microsoft.com/office/drawing/2014/main" id="{D07D0727-FAA7-4DB4-8784-CD8770B396F2}"/>
              </a:ext>
            </a:extLst>
          </p:cNvPr>
          <p:cNvSpPr>
            <a:spLocks noGrp="1"/>
          </p:cNvSpPr>
          <p:nvPr>
            <p:ph idx="1"/>
          </p:nvPr>
        </p:nvSpPr>
        <p:spPr>
          <a:xfrm>
            <a:off x="359999" y="1189608"/>
            <a:ext cx="7585515" cy="4516392"/>
          </a:xfrm>
        </p:spPr>
        <p:txBody>
          <a:bodyPr/>
          <a:lstStyle/>
          <a:p>
            <a:pPr marL="457200" lvl="1" indent="-457200">
              <a:lnSpc>
                <a:spcPct val="96000"/>
              </a:lnSpc>
              <a:buFont typeface="Arial" panose="020B0604020202020204" pitchFamily="34" charset="0"/>
              <a:buChar char="•"/>
              <a:defRPr/>
            </a:pPr>
            <a:r>
              <a:rPr lang="en-AU" sz="2600" b="0" dirty="0"/>
              <a:t>BFR1 Development of adjustment factors to account for latent capability and plausibility gaps</a:t>
            </a:r>
          </a:p>
          <a:p>
            <a:pPr marL="457200" lvl="1" indent="-457200">
              <a:lnSpc>
                <a:spcPct val="96000"/>
              </a:lnSpc>
              <a:buFont typeface="Arial" panose="020B0604020202020204" pitchFamily="34" charset="0"/>
              <a:buChar char="•"/>
              <a:defRPr/>
            </a:pPr>
            <a:r>
              <a:rPr lang="en-AU" sz="2600" b="0" dirty="0"/>
              <a:t>BFR2 Methodology for determining equivalent straddling lane vehicles </a:t>
            </a:r>
          </a:p>
          <a:p>
            <a:pPr marL="457200" lvl="1" indent="-457200">
              <a:lnSpc>
                <a:spcPct val="96000"/>
              </a:lnSpc>
              <a:buFont typeface="Arial" panose="020B0604020202020204" pitchFamily="34" charset="0"/>
              <a:buChar char="•"/>
              <a:defRPr/>
            </a:pPr>
            <a:r>
              <a:rPr lang="en-AU" sz="2600" b="0" dirty="0"/>
              <a:t>BFR3 Methodology for the assessment of bridges with widely spaced beams and a continuous concrete deck in the transverse direction</a:t>
            </a:r>
          </a:p>
        </p:txBody>
      </p:sp>
    </p:spTree>
    <p:extLst>
      <p:ext uri="{BB962C8B-B14F-4D97-AF65-F5344CB8AC3E}">
        <p14:creationId xmlns:p14="http://schemas.microsoft.com/office/powerpoint/2010/main" val="2423976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AE630D90-F4CC-4620-8903-E3F8C66BB0C9}"/>
              </a:ext>
            </a:extLst>
          </p:cNvPr>
          <p:cNvSpPr>
            <a:spLocks noGrp="1"/>
          </p:cNvSpPr>
          <p:nvPr>
            <p:ph type="title"/>
          </p:nvPr>
        </p:nvSpPr>
        <p:spPr/>
        <p:txBody>
          <a:bodyPr/>
          <a:lstStyle/>
          <a:p>
            <a:r>
              <a:rPr lang="en-AU" dirty="0"/>
              <a:t>Tender evaluation criteria</a:t>
            </a:r>
          </a:p>
        </p:txBody>
      </p:sp>
      <p:sp>
        <p:nvSpPr>
          <p:cNvPr id="3" name="Text Placeholder 2">
            <a:extLst>
              <a:ext uri="{FF2B5EF4-FFF2-40B4-BE49-F238E27FC236}">
                <a16:creationId xmlns:a16="http://schemas.microsoft.com/office/drawing/2014/main" id="{E1DAF8B9-53AA-4622-A193-3098405704EB}"/>
              </a:ext>
            </a:extLst>
          </p:cNvPr>
          <p:cNvSpPr>
            <a:spLocks noGrp="1"/>
          </p:cNvSpPr>
          <p:nvPr>
            <p:ph type="body" sz="quarter" idx="10"/>
          </p:nvPr>
        </p:nvSpPr>
        <p:spPr/>
        <p:txBody>
          <a:bodyPr/>
          <a:lstStyle/>
          <a:p>
            <a:r>
              <a:rPr lang="en-AU" dirty="0"/>
              <a:t>4</a:t>
            </a:r>
            <a:endParaRPr lang="en-US" dirty="0"/>
          </a:p>
        </p:txBody>
      </p:sp>
    </p:spTree>
    <p:extLst>
      <p:ext uri="{BB962C8B-B14F-4D97-AF65-F5344CB8AC3E}">
        <p14:creationId xmlns:p14="http://schemas.microsoft.com/office/powerpoint/2010/main" val="1043220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hidden="1">
            <a:extLst>
              <a:ext uri="{FF2B5EF4-FFF2-40B4-BE49-F238E27FC236}">
                <a16:creationId xmlns:a16="http://schemas.microsoft.com/office/drawing/2014/main" id="{A8F0E261-52CC-4C05-860F-CC5C4BBE5A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2" name="Text Placeholder 1">
            <a:extLst>
              <a:ext uri="{FF2B5EF4-FFF2-40B4-BE49-F238E27FC236}">
                <a16:creationId xmlns:a16="http://schemas.microsoft.com/office/drawing/2014/main" id="{26F5630C-85AD-4A7C-A6F6-CB1397AF2927}"/>
              </a:ext>
            </a:extLst>
          </p:cNvPr>
          <p:cNvSpPr>
            <a:spLocks noGrp="1"/>
          </p:cNvSpPr>
          <p:nvPr>
            <p:ph type="body" sz="quarter" idx="13"/>
          </p:nvPr>
        </p:nvSpPr>
        <p:spPr/>
        <p:txBody>
          <a:bodyPr/>
          <a:lstStyle/>
          <a:p>
            <a:pPr lvl="1"/>
            <a:r>
              <a:rPr lang="en-US" sz="2600" dirty="0"/>
              <a:t>The proposed tender evaluation process is outlined in </a:t>
            </a:r>
            <a:br>
              <a:rPr lang="en-US" sz="2600" dirty="0"/>
            </a:br>
            <a:r>
              <a:rPr lang="en-US" sz="2600" dirty="0"/>
              <a:t>Part A – Section 10 of the Invitation to Tender</a:t>
            </a:r>
          </a:p>
          <a:p>
            <a:pPr lvl="1"/>
            <a:endParaRPr lang="en-US" sz="2600" dirty="0"/>
          </a:p>
          <a:p>
            <a:pPr lvl="1"/>
            <a:r>
              <a:rPr lang="en-US" sz="2600" dirty="0"/>
              <a:t>Mandatory criteria</a:t>
            </a:r>
          </a:p>
          <a:p>
            <a:pPr marL="457200" lvl="1" indent="-457200">
              <a:buFont typeface="Arial" panose="020B0604020202020204" pitchFamily="34" charset="0"/>
              <a:buChar char="•"/>
            </a:pPr>
            <a:r>
              <a:rPr lang="en-AU" sz="2600" b="0" dirty="0"/>
              <a:t>Provision of a completed and signed form of tender</a:t>
            </a:r>
          </a:p>
          <a:p>
            <a:pPr marL="457200" lvl="1" indent="-457200">
              <a:buFont typeface="Arial" panose="020B0604020202020204" pitchFamily="34" charset="0"/>
              <a:buChar char="•"/>
            </a:pPr>
            <a:r>
              <a:rPr lang="en-AU" sz="2600" b="0" dirty="0"/>
              <a:t>Fully completed return schedules</a:t>
            </a:r>
          </a:p>
          <a:p>
            <a:pPr marL="457200" lvl="1" indent="-457200">
              <a:buFont typeface="Arial" panose="020B0604020202020204" pitchFamily="34" charset="0"/>
              <a:buChar char="•"/>
            </a:pPr>
            <a:r>
              <a:rPr lang="en-AU" sz="2600" b="0" dirty="0"/>
              <a:t>Financial viability</a:t>
            </a:r>
          </a:p>
          <a:p>
            <a:pPr marL="457200" lvl="1" indent="-457200">
              <a:buFont typeface="Arial" panose="020B0604020202020204" pitchFamily="34" charset="0"/>
              <a:buChar char="•"/>
            </a:pPr>
            <a:r>
              <a:rPr lang="en-AU" sz="2600" b="0" dirty="0"/>
              <a:t>Insurances</a:t>
            </a:r>
          </a:p>
          <a:p>
            <a:pPr marL="457200" lvl="1" indent="-457200">
              <a:buFont typeface="Arial" panose="020B0604020202020204" pitchFamily="34" charset="0"/>
              <a:buChar char="•"/>
            </a:pPr>
            <a:r>
              <a:rPr lang="en-AU" sz="2600" b="0" dirty="0"/>
              <a:t>Licenses and registrations</a:t>
            </a:r>
          </a:p>
          <a:p>
            <a:pPr marL="457200" lvl="1" indent="-457200">
              <a:buFont typeface="Arial" panose="020B0604020202020204" pitchFamily="34" charset="0"/>
              <a:buChar char="•"/>
            </a:pPr>
            <a:r>
              <a:rPr lang="en-AU" sz="2600" b="0" dirty="0"/>
              <a:t>Work Health and Safety</a:t>
            </a:r>
          </a:p>
          <a:p>
            <a:pPr lvl="1"/>
            <a:endParaRPr lang="en-US" sz="2800" b="0" dirty="0"/>
          </a:p>
          <a:p>
            <a:endParaRPr lang="en-US" sz="2800" dirty="0"/>
          </a:p>
        </p:txBody>
      </p:sp>
    </p:spTree>
    <p:extLst>
      <p:ext uri="{BB962C8B-B14F-4D97-AF65-F5344CB8AC3E}">
        <p14:creationId xmlns:p14="http://schemas.microsoft.com/office/powerpoint/2010/main" val="1297820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hidden="1">
            <a:extLst>
              <a:ext uri="{FF2B5EF4-FFF2-40B4-BE49-F238E27FC236}">
                <a16:creationId xmlns:a16="http://schemas.microsoft.com/office/drawing/2014/main" id="{A8F0E261-52CC-4C05-860F-CC5C4BBE5A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2" name="Text Placeholder 1">
            <a:extLst>
              <a:ext uri="{FF2B5EF4-FFF2-40B4-BE49-F238E27FC236}">
                <a16:creationId xmlns:a16="http://schemas.microsoft.com/office/drawing/2014/main" id="{26F5630C-85AD-4A7C-A6F6-CB1397AF2927}"/>
              </a:ext>
            </a:extLst>
          </p:cNvPr>
          <p:cNvSpPr>
            <a:spLocks noGrp="1"/>
          </p:cNvSpPr>
          <p:nvPr>
            <p:ph type="body" sz="quarter" idx="13"/>
          </p:nvPr>
        </p:nvSpPr>
        <p:spPr/>
        <p:txBody>
          <a:bodyPr/>
          <a:lstStyle/>
          <a:p>
            <a:pPr lvl="1"/>
            <a:r>
              <a:rPr lang="en-US" sz="2600" dirty="0"/>
              <a:t>The proposed tender evaluation process is outlined in </a:t>
            </a:r>
            <a:br>
              <a:rPr lang="en-US" sz="2600" dirty="0"/>
            </a:br>
            <a:r>
              <a:rPr lang="en-US" sz="2600" dirty="0"/>
              <a:t>Part A – Section 10 of the Invitation to Tender</a:t>
            </a:r>
          </a:p>
          <a:p>
            <a:pPr lvl="1"/>
            <a:endParaRPr lang="en-US" sz="2600" dirty="0"/>
          </a:p>
          <a:p>
            <a:pPr lvl="1"/>
            <a:r>
              <a:rPr lang="en-US" sz="2600" dirty="0"/>
              <a:t>Scoring criteria</a:t>
            </a:r>
          </a:p>
          <a:p>
            <a:pPr marL="457200" lvl="1" indent="-457200">
              <a:buFont typeface="Arial" panose="020B0604020202020204" pitchFamily="34" charset="0"/>
              <a:buChar char="•"/>
            </a:pPr>
            <a:r>
              <a:rPr lang="en-AU" sz="2600" b="0" dirty="0"/>
              <a:t>Technical skills of key team members (30%)</a:t>
            </a:r>
          </a:p>
          <a:p>
            <a:pPr marL="457200" lvl="1" indent="-457200">
              <a:buFont typeface="Arial" panose="020B0604020202020204" pitchFamily="34" charset="0"/>
              <a:buChar char="•"/>
            </a:pPr>
            <a:r>
              <a:rPr lang="en-US" sz="2600" b="0" dirty="0"/>
              <a:t>Delivering the service (25%)</a:t>
            </a:r>
          </a:p>
          <a:p>
            <a:pPr marL="457200" lvl="1" indent="-457200">
              <a:buFont typeface="Arial" panose="020B0604020202020204" pitchFamily="34" charset="0"/>
              <a:buChar char="•"/>
            </a:pPr>
            <a:r>
              <a:rPr lang="en-US" sz="2600" b="0" dirty="0"/>
              <a:t>Relationship management (10%)</a:t>
            </a:r>
          </a:p>
          <a:p>
            <a:pPr marL="457200" lvl="1" indent="-457200">
              <a:buFont typeface="Arial" panose="020B0604020202020204" pitchFamily="34" charset="0"/>
              <a:buChar char="•"/>
            </a:pPr>
            <a:r>
              <a:rPr lang="en-US" sz="2600" b="0" dirty="0"/>
              <a:t>Quality of deliverables (10%)</a:t>
            </a:r>
          </a:p>
          <a:p>
            <a:pPr marL="457200" lvl="1" indent="-457200">
              <a:buFont typeface="Arial" panose="020B0604020202020204" pitchFamily="34" charset="0"/>
              <a:buChar char="•"/>
            </a:pPr>
            <a:r>
              <a:rPr lang="en-AU" sz="2600" b="0" dirty="0"/>
              <a:t>Price and value for money (25%)</a:t>
            </a:r>
            <a:endParaRPr lang="en-US" sz="2600" b="0" dirty="0"/>
          </a:p>
          <a:p>
            <a:endParaRPr lang="en-US" sz="2800" dirty="0"/>
          </a:p>
        </p:txBody>
      </p:sp>
    </p:spTree>
    <p:extLst>
      <p:ext uri="{BB962C8B-B14F-4D97-AF65-F5344CB8AC3E}">
        <p14:creationId xmlns:p14="http://schemas.microsoft.com/office/powerpoint/2010/main" val="3817956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AE630D90-F4CC-4620-8903-E3F8C66BB0C9}"/>
              </a:ext>
            </a:extLst>
          </p:cNvPr>
          <p:cNvSpPr>
            <a:spLocks noGrp="1"/>
          </p:cNvSpPr>
          <p:nvPr>
            <p:ph type="title"/>
          </p:nvPr>
        </p:nvSpPr>
        <p:spPr/>
        <p:txBody>
          <a:bodyPr/>
          <a:lstStyle/>
          <a:p>
            <a:r>
              <a:rPr lang="en-AU" dirty="0"/>
              <a:t>Form of the offer</a:t>
            </a:r>
          </a:p>
        </p:txBody>
      </p:sp>
      <p:sp>
        <p:nvSpPr>
          <p:cNvPr id="3" name="Text Placeholder 2">
            <a:extLst>
              <a:ext uri="{FF2B5EF4-FFF2-40B4-BE49-F238E27FC236}">
                <a16:creationId xmlns:a16="http://schemas.microsoft.com/office/drawing/2014/main" id="{E1DAF8B9-53AA-4622-A193-3098405704EB}"/>
              </a:ext>
            </a:extLst>
          </p:cNvPr>
          <p:cNvSpPr>
            <a:spLocks noGrp="1"/>
          </p:cNvSpPr>
          <p:nvPr>
            <p:ph type="body" sz="quarter" idx="10"/>
          </p:nvPr>
        </p:nvSpPr>
        <p:spPr/>
        <p:txBody>
          <a:bodyPr/>
          <a:lstStyle/>
          <a:p>
            <a:r>
              <a:rPr lang="en-AU" dirty="0"/>
              <a:t>5</a:t>
            </a:r>
            <a:endParaRPr lang="en-US" dirty="0"/>
          </a:p>
        </p:txBody>
      </p:sp>
    </p:spTree>
    <p:extLst>
      <p:ext uri="{BB962C8B-B14F-4D97-AF65-F5344CB8AC3E}">
        <p14:creationId xmlns:p14="http://schemas.microsoft.com/office/powerpoint/2010/main" val="298106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340000" y="6444000"/>
            <a:ext cx="480000" cy="288000"/>
          </a:xfrm>
        </p:spPr>
        <p:txBody>
          <a:bodyPr/>
          <a:lstStyle/>
          <a:p>
            <a:fld id="{42EFBF79-5DFD-4ACD-857F-E1CBB760BE01}" type="slidenum">
              <a:rPr lang="en-US" smtClean="0"/>
              <a:pPr/>
              <a:t>19</a:t>
            </a:fld>
            <a:endParaRPr lang="en-US"/>
          </a:p>
        </p:txBody>
      </p:sp>
      <p:sp>
        <p:nvSpPr>
          <p:cNvPr id="5" name="Title 4"/>
          <p:cNvSpPr>
            <a:spLocks noGrp="1"/>
          </p:cNvSpPr>
          <p:nvPr>
            <p:ph type="title"/>
          </p:nvPr>
        </p:nvSpPr>
        <p:spPr/>
        <p:txBody>
          <a:bodyPr/>
          <a:lstStyle/>
          <a:p>
            <a:r>
              <a:rPr lang="en-AU" dirty="0"/>
              <a:t>Form of the offer</a:t>
            </a:r>
          </a:p>
        </p:txBody>
      </p:sp>
      <p:sp>
        <p:nvSpPr>
          <p:cNvPr id="11" name="Content Placeholder 10">
            <a:extLst>
              <a:ext uri="{FF2B5EF4-FFF2-40B4-BE49-F238E27FC236}">
                <a16:creationId xmlns:a16="http://schemas.microsoft.com/office/drawing/2014/main" id="{D07D0727-FAA7-4DB4-8784-CD8770B396F2}"/>
              </a:ext>
            </a:extLst>
          </p:cNvPr>
          <p:cNvSpPr>
            <a:spLocks noGrp="1"/>
          </p:cNvSpPr>
          <p:nvPr>
            <p:ph idx="1"/>
          </p:nvPr>
        </p:nvSpPr>
        <p:spPr>
          <a:xfrm>
            <a:off x="360000" y="1080000"/>
            <a:ext cx="7585515" cy="4516392"/>
          </a:xfrm>
        </p:spPr>
        <p:txBody>
          <a:bodyPr/>
          <a:lstStyle/>
          <a:p>
            <a:pPr marL="457200" lvl="1" indent="-457200">
              <a:lnSpc>
                <a:spcPct val="96000"/>
              </a:lnSpc>
              <a:buFont typeface="Arial" panose="020B0604020202020204" pitchFamily="34" charset="0"/>
              <a:buChar char="•"/>
              <a:defRPr/>
            </a:pPr>
            <a:r>
              <a:rPr lang="en-AU" sz="2600" b="0" dirty="0"/>
              <a:t>Tender responses are to be provide in the return schedules (</a:t>
            </a:r>
            <a:r>
              <a:rPr lang="en-AU" sz="2600" b="0" i="1" dirty="0"/>
              <a:t>Part D – Return Schedules.docx</a:t>
            </a:r>
            <a:r>
              <a:rPr lang="en-AU" sz="2600" b="0" dirty="0"/>
              <a:t>) and pricing schedule (</a:t>
            </a:r>
            <a:r>
              <a:rPr lang="en-AU" sz="2600" b="0" i="1" dirty="0"/>
              <a:t>Part D – Return Schedules Attachment 1 – Pricing Schedule.xlsx</a:t>
            </a:r>
            <a:r>
              <a:rPr lang="en-AU" sz="2600" b="0" dirty="0"/>
              <a:t>)</a:t>
            </a:r>
          </a:p>
          <a:p>
            <a:pPr marL="457200" lvl="1" indent="-457200">
              <a:lnSpc>
                <a:spcPct val="96000"/>
              </a:lnSpc>
              <a:buFont typeface="Arial" panose="020B0604020202020204" pitchFamily="34" charset="0"/>
              <a:buChar char="•"/>
              <a:defRPr/>
            </a:pPr>
            <a:r>
              <a:rPr lang="en-AU" sz="2600" b="0" dirty="0"/>
              <a:t>Supporting documents are to be attached as outlined in Part D</a:t>
            </a:r>
          </a:p>
          <a:p>
            <a:pPr marL="457200" lvl="1" indent="-457200">
              <a:lnSpc>
                <a:spcPct val="96000"/>
              </a:lnSpc>
              <a:buFont typeface="Arial" panose="020B0604020202020204" pitchFamily="34" charset="0"/>
              <a:buChar char="•"/>
              <a:defRPr/>
            </a:pPr>
            <a:r>
              <a:rPr lang="en-AU" sz="2600" b="0" dirty="0"/>
              <a:t>Detailed instructions are provided in Part D of the tender documents</a:t>
            </a:r>
          </a:p>
          <a:p>
            <a:pPr marL="457200" lvl="1" indent="-457200">
              <a:lnSpc>
                <a:spcPct val="96000"/>
              </a:lnSpc>
              <a:buFont typeface="Arial" panose="020B0604020202020204" pitchFamily="34" charset="0"/>
              <a:buChar char="•"/>
              <a:defRPr/>
            </a:pPr>
            <a:r>
              <a:rPr lang="en-AU" sz="2600" b="0" dirty="0"/>
              <a:t>The form of the tender and structure of the return schedules aligns to the tender evaluation criteria</a:t>
            </a:r>
          </a:p>
          <a:p>
            <a:pPr marL="457200" lvl="1" indent="-457200">
              <a:lnSpc>
                <a:spcPct val="96000"/>
              </a:lnSpc>
              <a:buFont typeface="Arial" panose="020B0604020202020204" pitchFamily="34" charset="0"/>
              <a:buChar char="•"/>
              <a:defRPr/>
            </a:pPr>
            <a:r>
              <a:rPr lang="en-AU" sz="2600" b="0" dirty="0"/>
              <a:t>Incomplete return schedules may be considered non-conforming or could be rejected </a:t>
            </a:r>
          </a:p>
          <a:p>
            <a:pPr marL="457200" lvl="1" indent="-457200">
              <a:lnSpc>
                <a:spcPct val="96000"/>
              </a:lnSpc>
              <a:buFont typeface="Arial" panose="020B0604020202020204" pitchFamily="34" charset="0"/>
              <a:buChar char="•"/>
              <a:defRPr/>
            </a:pPr>
            <a:endParaRPr lang="en-AU" sz="2600" b="0" dirty="0"/>
          </a:p>
          <a:p>
            <a:pPr marL="457200" lvl="1" indent="-457200">
              <a:lnSpc>
                <a:spcPct val="96000"/>
              </a:lnSpc>
              <a:buFont typeface="Arial" panose="020B0604020202020204" pitchFamily="34" charset="0"/>
              <a:buChar char="•"/>
              <a:defRPr/>
            </a:pPr>
            <a:endParaRPr lang="en-AU" sz="2800" b="0" dirty="0"/>
          </a:p>
        </p:txBody>
      </p:sp>
    </p:spTree>
    <p:extLst>
      <p:ext uri="{BB962C8B-B14F-4D97-AF65-F5344CB8AC3E}">
        <p14:creationId xmlns:p14="http://schemas.microsoft.com/office/powerpoint/2010/main" val="430611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sz="2600" dirty="0"/>
              <a:t>Introduction and housekeeping </a:t>
            </a:r>
          </a:p>
          <a:p>
            <a:r>
              <a:rPr lang="en-AU" sz="2600" dirty="0"/>
              <a:t>Background to the opportunity</a:t>
            </a:r>
          </a:p>
          <a:p>
            <a:r>
              <a:rPr lang="en-AU" sz="2600" dirty="0"/>
              <a:t>Scope of services </a:t>
            </a:r>
          </a:p>
          <a:p>
            <a:r>
              <a:rPr lang="en-AU" sz="2600" dirty="0"/>
              <a:t>Tender evaluation criteria</a:t>
            </a:r>
          </a:p>
          <a:p>
            <a:r>
              <a:rPr lang="en-AU" sz="2600" dirty="0"/>
              <a:t>Form of the offer</a:t>
            </a:r>
          </a:p>
          <a:p>
            <a:r>
              <a:rPr lang="en-AU" sz="2600" dirty="0"/>
              <a:t>Conditions of contract </a:t>
            </a:r>
          </a:p>
          <a:p>
            <a:r>
              <a:rPr lang="en-AU" sz="2600" dirty="0"/>
              <a:t>Timeframes and next steps </a:t>
            </a:r>
          </a:p>
          <a:p>
            <a:endParaRPr lang="en-AU" dirty="0"/>
          </a:p>
        </p:txBody>
      </p:sp>
      <p:sp>
        <p:nvSpPr>
          <p:cNvPr id="4" name="Slide Number Placeholder 3"/>
          <p:cNvSpPr>
            <a:spLocks noGrp="1"/>
          </p:cNvSpPr>
          <p:nvPr>
            <p:ph type="sldNum" sz="quarter" idx="12"/>
          </p:nvPr>
        </p:nvSpPr>
        <p:spPr>
          <a:xfrm>
            <a:off x="11340000" y="6444000"/>
            <a:ext cx="480000" cy="288000"/>
          </a:xfrm>
        </p:spPr>
        <p:txBody>
          <a:bodyPr/>
          <a:lstStyle/>
          <a:p>
            <a:fld id="{42EFBF79-5DFD-4ACD-857F-E1CBB760BE01}" type="slidenum">
              <a:rPr lang="en-US" smtClean="0"/>
              <a:pPr/>
              <a:t>2</a:t>
            </a:fld>
            <a:endParaRPr lang="en-US"/>
          </a:p>
        </p:txBody>
      </p:sp>
      <p:sp>
        <p:nvSpPr>
          <p:cNvPr id="5" name="Title 4"/>
          <p:cNvSpPr>
            <a:spLocks noGrp="1"/>
          </p:cNvSpPr>
          <p:nvPr>
            <p:ph type="title"/>
          </p:nvPr>
        </p:nvSpPr>
        <p:spPr/>
        <p:txBody>
          <a:bodyPr/>
          <a:lstStyle/>
          <a:p>
            <a:r>
              <a:rPr lang="en-AU" dirty="0"/>
              <a:t>Agenda</a:t>
            </a:r>
          </a:p>
        </p:txBody>
      </p:sp>
    </p:spTree>
    <p:extLst>
      <p:ext uri="{BB962C8B-B14F-4D97-AF65-F5344CB8AC3E}">
        <p14:creationId xmlns:p14="http://schemas.microsoft.com/office/powerpoint/2010/main" val="2567233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340000" y="6444000"/>
            <a:ext cx="480000" cy="288000"/>
          </a:xfrm>
        </p:spPr>
        <p:txBody>
          <a:bodyPr/>
          <a:lstStyle/>
          <a:p>
            <a:fld id="{42EFBF79-5DFD-4ACD-857F-E1CBB760BE01}" type="slidenum">
              <a:rPr lang="en-US" smtClean="0"/>
              <a:pPr/>
              <a:t>20</a:t>
            </a:fld>
            <a:endParaRPr lang="en-US"/>
          </a:p>
        </p:txBody>
      </p:sp>
      <p:sp>
        <p:nvSpPr>
          <p:cNvPr id="5" name="Title 4"/>
          <p:cNvSpPr>
            <a:spLocks noGrp="1"/>
          </p:cNvSpPr>
          <p:nvPr>
            <p:ph type="title"/>
          </p:nvPr>
        </p:nvSpPr>
        <p:spPr/>
        <p:txBody>
          <a:bodyPr/>
          <a:lstStyle/>
          <a:p>
            <a:r>
              <a:rPr lang="en-AU" dirty="0"/>
              <a:t>Form of the offer</a:t>
            </a:r>
          </a:p>
        </p:txBody>
      </p:sp>
      <p:sp>
        <p:nvSpPr>
          <p:cNvPr id="11" name="Content Placeholder 10">
            <a:extLst>
              <a:ext uri="{FF2B5EF4-FFF2-40B4-BE49-F238E27FC236}">
                <a16:creationId xmlns:a16="http://schemas.microsoft.com/office/drawing/2014/main" id="{D07D0727-FAA7-4DB4-8784-CD8770B396F2}"/>
              </a:ext>
            </a:extLst>
          </p:cNvPr>
          <p:cNvSpPr>
            <a:spLocks noGrp="1"/>
          </p:cNvSpPr>
          <p:nvPr>
            <p:ph idx="1"/>
          </p:nvPr>
        </p:nvSpPr>
        <p:spPr>
          <a:xfrm>
            <a:off x="359999" y="1189608"/>
            <a:ext cx="7585515" cy="4516392"/>
          </a:xfrm>
        </p:spPr>
        <p:txBody>
          <a:bodyPr/>
          <a:lstStyle/>
          <a:p>
            <a:pPr marL="457200" lvl="1" indent="-457200">
              <a:lnSpc>
                <a:spcPct val="96000"/>
              </a:lnSpc>
              <a:buFont typeface="Arial" panose="020B0604020202020204" pitchFamily="34" charset="0"/>
              <a:buChar char="•"/>
              <a:defRPr/>
            </a:pPr>
            <a:r>
              <a:rPr lang="en-AU" sz="2600" b="0" dirty="0"/>
              <a:t>A Tenderer may choose to tender for all or some of the 18 separable portions outlined in the tender</a:t>
            </a:r>
          </a:p>
          <a:p>
            <a:pPr marL="457200" lvl="1" indent="-457200">
              <a:lnSpc>
                <a:spcPct val="96000"/>
              </a:lnSpc>
              <a:buFont typeface="Arial" panose="020B0604020202020204" pitchFamily="34" charset="0"/>
              <a:buChar char="•"/>
              <a:defRPr/>
            </a:pPr>
            <a:r>
              <a:rPr lang="en-AU" sz="2600" b="0" dirty="0"/>
              <a:t>It is recognised that the 18 separable portions are diverse, and Suppliers are unlikely to have expertise and experience to provide a response to all activities </a:t>
            </a:r>
          </a:p>
          <a:p>
            <a:pPr marL="457200" lvl="1" indent="-457200">
              <a:lnSpc>
                <a:spcPct val="96000"/>
              </a:lnSpc>
              <a:buFont typeface="Arial" panose="020B0604020202020204" pitchFamily="34" charset="0"/>
              <a:buChar char="•"/>
              <a:defRPr/>
            </a:pPr>
            <a:r>
              <a:rPr lang="en-AU" sz="2600" b="0" dirty="0"/>
              <a:t>It is expected that Tenderers will play to their strengths and focus on the activities that they can make a significant and considered contribution to </a:t>
            </a:r>
          </a:p>
        </p:txBody>
      </p:sp>
    </p:spTree>
    <p:extLst>
      <p:ext uri="{BB962C8B-B14F-4D97-AF65-F5344CB8AC3E}">
        <p14:creationId xmlns:p14="http://schemas.microsoft.com/office/powerpoint/2010/main" val="302281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340000" y="6444000"/>
            <a:ext cx="480000" cy="288000"/>
          </a:xfrm>
        </p:spPr>
        <p:txBody>
          <a:bodyPr/>
          <a:lstStyle/>
          <a:p>
            <a:fld id="{42EFBF79-5DFD-4ACD-857F-E1CBB760BE01}" type="slidenum">
              <a:rPr lang="en-US" smtClean="0"/>
              <a:pPr/>
              <a:t>21</a:t>
            </a:fld>
            <a:endParaRPr lang="en-US"/>
          </a:p>
        </p:txBody>
      </p:sp>
      <p:sp>
        <p:nvSpPr>
          <p:cNvPr id="5" name="Title 4"/>
          <p:cNvSpPr>
            <a:spLocks noGrp="1"/>
          </p:cNvSpPr>
          <p:nvPr>
            <p:ph type="title"/>
          </p:nvPr>
        </p:nvSpPr>
        <p:spPr/>
        <p:txBody>
          <a:bodyPr/>
          <a:lstStyle/>
          <a:p>
            <a:r>
              <a:rPr lang="en-AU" dirty="0"/>
              <a:t>Form of the offer</a:t>
            </a:r>
          </a:p>
        </p:txBody>
      </p:sp>
      <p:sp>
        <p:nvSpPr>
          <p:cNvPr id="11" name="Content Placeholder 10">
            <a:extLst>
              <a:ext uri="{FF2B5EF4-FFF2-40B4-BE49-F238E27FC236}">
                <a16:creationId xmlns:a16="http://schemas.microsoft.com/office/drawing/2014/main" id="{D07D0727-FAA7-4DB4-8784-CD8770B396F2}"/>
              </a:ext>
            </a:extLst>
          </p:cNvPr>
          <p:cNvSpPr>
            <a:spLocks noGrp="1"/>
          </p:cNvSpPr>
          <p:nvPr>
            <p:ph idx="1"/>
          </p:nvPr>
        </p:nvSpPr>
        <p:spPr>
          <a:xfrm>
            <a:off x="360000" y="1079999"/>
            <a:ext cx="7585515" cy="5018959"/>
          </a:xfrm>
        </p:spPr>
        <p:txBody>
          <a:bodyPr/>
          <a:lstStyle/>
          <a:p>
            <a:pPr marL="457200" lvl="1" indent="-457200">
              <a:lnSpc>
                <a:spcPct val="96000"/>
              </a:lnSpc>
              <a:buFont typeface="Arial" panose="020B0604020202020204" pitchFamily="34" charset="0"/>
              <a:buChar char="•"/>
              <a:defRPr/>
            </a:pPr>
            <a:r>
              <a:rPr lang="en-AU" sz="2600" b="0" dirty="0"/>
              <a:t>Tenderers are to provide an individual price for each discrete separable portion that they supply an offer for</a:t>
            </a:r>
          </a:p>
          <a:p>
            <a:pPr marL="457200" lvl="1" indent="-457200">
              <a:lnSpc>
                <a:spcPct val="96000"/>
              </a:lnSpc>
              <a:buFont typeface="Arial" panose="020B0604020202020204" pitchFamily="34" charset="0"/>
              <a:buChar char="•"/>
              <a:defRPr/>
            </a:pPr>
            <a:r>
              <a:rPr lang="en-AU" sz="2600" b="0" dirty="0"/>
              <a:t>Aggregate prices must not be provided across multiple separable portions </a:t>
            </a:r>
          </a:p>
          <a:p>
            <a:pPr marL="457200" lvl="1" indent="-457200">
              <a:lnSpc>
                <a:spcPct val="96000"/>
              </a:lnSpc>
              <a:buFont typeface="Arial" panose="020B0604020202020204" pitchFamily="34" charset="0"/>
              <a:buChar char="•"/>
              <a:defRPr/>
            </a:pPr>
            <a:r>
              <a:rPr lang="en-AU" sz="2600" b="0" dirty="0"/>
              <a:t>Any discounts associated with the allocation of a particular volume of deliverables must be clearly articulated by the supplier in their offer</a:t>
            </a:r>
          </a:p>
          <a:p>
            <a:pPr marL="457200" lvl="1" indent="-457200">
              <a:lnSpc>
                <a:spcPct val="96000"/>
              </a:lnSpc>
              <a:buFont typeface="Arial" panose="020B0604020202020204" pitchFamily="34" charset="0"/>
              <a:buChar char="•"/>
              <a:defRPr/>
            </a:pPr>
            <a:r>
              <a:rPr lang="en-AU" sz="2600" b="0" dirty="0"/>
              <a:t>Prices are to be provided against the relevant separable portion in the pricing schedule and saved </a:t>
            </a:r>
            <a:r>
              <a:rPr lang="en-AU" sz="2600" b="0"/>
              <a:t>in Excel format (</a:t>
            </a:r>
            <a:r>
              <a:rPr lang="en-AU" sz="2600" b="0" i="1" dirty="0"/>
              <a:t>Part D – Return Schedules Attachment 1 – Pricing Schedule.xlsx</a:t>
            </a:r>
            <a:r>
              <a:rPr lang="en-AU" sz="2600" b="0" dirty="0"/>
              <a:t>)</a:t>
            </a:r>
          </a:p>
          <a:p>
            <a:pPr marL="457200" lvl="1" indent="-457200">
              <a:lnSpc>
                <a:spcPct val="96000"/>
              </a:lnSpc>
              <a:buFont typeface="Arial" panose="020B0604020202020204" pitchFamily="34" charset="0"/>
              <a:buChar char="•"/>
              <a:defRPr/>
            </a:pPr>
            <a:endParaRPr lang="en-AU" sz="2600" b="0" dirty="0"/>
          </a:p>
        </p:txBody>
      </p:sp>
    </p:spTree>
    <p:extLst>
      <p:ext uri="{BB962C8B-B14F-4D97-AF65-F5344CB8AC3E}">
        <p14:creationId xmlns:p14="http://schemas.microsoft.com/office/powerpoint/2010/main" val="3906853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AE630D90-F4CC-4620-8903-E3F8C66BB0C9}"/>
              </a:ext>
            </a:extLst>
          </p:cNvPr>
          <p:cNvSpPr>
            <a:spLocks noGrp="1"/>
          </p:cNvSpPr>
          <p:nvPr>
            <p:ph type="title"/>
          </p:nvPr>
        </p:nvSpPr>
        <p:spPr/>
        <p:txBody>
          <a:bodyPr/>
          <a:lstStyle/>
          <a:p>
            <a:r>
              <a:rPr lang="en-AU" dirty="0"/>
              <a:t>Conditions of contract </a:t>
            </a:r>
          </a:p>
        </p:txBody>
      </p:sp>
      <p:sp>
        <p:nvSpPr>
          <p:cNvPr id="3" name="Text Placeholder 2">
            <a:extLst>
              <a:ext uri="{FF2B5EF4-FFF2-40B4-BE49-F238E27FC236}">
                <a16:creationId xmlns:a16="http://schemas.microsoft.com/office/drawing/2014/main" id="{E1DAF8B9-53AA-4622-A193-3098405704EB}"/>
              </a:ext>
            </a:extLst>
          </p:cNvPr>
          <p:cNvSpPr>
            <a:spLocks noGrp="1"/>
          </p:cNvSpPr>
          <p:nvPr>
            <p:ph type="body" sz="quarter" idx="10"/>
          </p:nvPr>
        </p:nvSpPr>
        <p:spPr/>
        <p:txBody>
          <a:bodyPr/>
          <a:lstStyle/>
          <a:p>
            <a:r>
              <a:rPr lang="en-US" dirty="0"/>
              <a:t>6</a:t>
            </a:r>
          </a:p>
        </p:txBody>
      </p:sp>
    </p:spTree>
    <p:extLst>
      <p:ext uri="{BB962C8B-B14F-4D97-AF65-F5344CB8AC3E}">
        <p14:creationId xmlns:p14="http://schemas.microsoft.com/office/powerpoint/2010/main" val="3498111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9A0D9A5C-26EC-4C32-AA26-93EAF99D4EF3}"/>
              </a:ext>
            </a:extLst>
          </p:cNvPr>
          <p:cNvSpPr>
            <a:spLocks noGrp="1"/>
          </p:cNvSpPr>
          <p:nvPr>
            <p:ph idx="1"/>
          </p:nvPr>
        </p:nvSpPr>
        <p:spPr>
          <a:xfrm>
            <a:off x="360000" y="1080000"/>
            <a:ext cx="7392000" cy="5066436"/>
          </a:xfrm>
        </p:spPr>
        <p:txBody>
          <a:bodyPr/>
          <a:lstStyle/>
          <a:p>
            <a:pPr marL="457200" lvl="1" indent="-457200">
              <a:lnSpc>
                <a:spcPct val="96000"/>
              </a:lnSpc>
              <a:buFont typeface="Arial" panose="020B0604020202020204" pitchFamily="34" charset="0"/>
              <a:buChar char="•"/>
            </a:pPr>
            <a:r>
              <a:rPr lang="en-US" sz="2600" b="0" dirty="0"/>
              <a:t>The NHVR will be using the General Conditions of Contract for Consultants from Australian Standard AS 4122-2010 (refer Part C)</a:t>
            </a:r>
          </a:p>
          <a:p>
            <a:pPr marL="457200" lvl="1" indent="-457200">
              <a:lnSpc>
                <a:spcPct val="96000"/>
              </a:lnSpc>
              <a:buFont typeface="Arial" panose="020B0604020202020204" pitchFamily="34" charset="0"/>
              <a:buChar char="•"/>
            </a:pPr>
            <a:r>
              <a:rPr lang="en-US" sz="2600" b="0" dirty="0"/>
              <a:t>Minimum Public Liability &amp; Products Liability insurance is $20 million per occurrence</a:t>
            </a:r>
          </a:p>
          <a:p>
            <a:pPr marL="457200" lvl="1" indent="-457200">
              <a:lnSpc>
                <a:spcPct val="96000"/>
              </a:lnSpc>
              <a:buFont typeface="Arial" panose="020B0604020202020204" pitchFamily="34" charset="0"/>
              <a:buChar char="•"/>
            </a:pPr>
            <a:r>
              <a:rPr lang="en-US" sz="2600" b="0" dirty="0"/>
              <a:t>Minimum Professional Indemnity insurance is </a:t>
            </a:r>
            <a:br>
              <a:rPr lang="en-US" sz="2600" b="0" dirty="0"/>
            </a:br>
            <a:r>
              <a:rPr lang="en-US" sz="2600" b="0" dirty="0"/>
              <a:t>$5 million per occurrence and $10 million in the aggregate</a:t>
            </a:r>
          </a:p>
          <a:p>
            <a:pPr marL="457200" lvl="1" indent="-457200">
              <a:lnSpc>
                <a:spcPct val="96000"/>
              </a:lnSpc>
              <a:buFont typeface="Arial" panose="020B0604020202020204" pitchFamily="34" charset="0"/>
              <a:buChar char="•"/>
            </a:pPr>
            <a:r>
              <a:rPr lang="en-US" sz="2600" b="0" dirty="0"/>
              <a:t>Any proposed contract departures must be supported with alternative drafting in Part D – Schedule 14 </a:t>
            </a:r>
          </a:p>
          <a:p>
            <a:pPr marL="457200" lvl="1" indent="-457200">
              <a:lnSpc>
                <a:spcPct val="96000"/>
              </a:lnSpc>
              <a:buFont typeface="Arial" panose="020B0604020202020204" pitchFamily="34" charset="0"/>
              <a:buChar char="•"/>
            </a:pPr>
            <a:r>
              <a:rPr lang="en-US" sz="2600" b="0" dirty="0"/>
              <a:t>The arrangement will be in place for three (3) years</a:t>
            </a:r>
          </a:p>
        </p:txBody>
      </p:sp>
      <p:sp>
        <p:nvSpPr>
          <p:cNvPr id="4" name="Slide Number Placeholder 3"/>
          <p:cNvSpPr>
            <a:spLocks noGrp="1"/>
          </p:cNvSpPr>
          <p:nvPr>
            <p:ph type="sldNum" sz="quarter" idx="12"/>
          </p:nvPr>
        </p:nvSpPr>
        <p:spPr>
          <a:xfrm>
            <a:off x="11340000" y="6444000"/>
            <a:ext cx="480000" cy="288000"/>
          </a:xfrm>
        </p:spPr>
        <p:txBody>
          <a:bodyPr/>
          <a:lstStyle/>
          <a:p>
            <a:fld id="{42EFBF79-5DFD-4ACD-857F-E1CBB760BE01}" type="slidenum">
              <a:rPr lang="en-US" smtClean="0"/>
              <a:pPr/>
              <a:t>23</a:t>
            </a:fld>
            <a:endParaRPr lang="en-US"/>
          </a:p>
        </p:txBody>
      </p:sp>
      <p:sp>
        <p:nvSpPr>
          <p:cNvPr id="12" name="Title 11">
            <a:extLst>
              <a:ext uri="{FF2B5EF4-FFF2-40B4-BE49-F238E27FC236}">
                <a16:creationId xmlns:a16="http://schemas.microsoft.com/office/drawing/2014/main" id="{5A758563-0D41-4C27-97CA-99948F81EB46}"/>
              </a:ext>
            </a:extLst>
          </p:cNvPr>
          <p:cNvSpPr>
            <a:spLocks noGrp="1"/>
          </p:cNvSpPr>
          <p:nvPr>
            <p:ph type="title"/>
          </p:nvPr>
        </p:nvSpPr>
        <p:spPr/>
        <p:txBody>
          <a:bodyPr/>
          <a:lstStyle/>
          <a:p>
            <a:r>
              <a:rPr lang="en-US" dirty="0"/>
              <a:t>Conditions of contract</a:t>
            </a:r>
          </a:p>
        </p:txBody>
      </p:sp>
    </p:spTree>
    <p:extLst>
      <p:ext uri="{BB962C8B-B14F-4D97-AF65-F5344CB8AC3E}">
        <p14:creationId xmlns:p14="http://schemas.microsoft.com/office/powerpoint/2010/main" val="459316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AE630D90-F4CC-4620-8903-E3F8C66BB0C9}"/>
              </a:ext>
            </a:extLst>
          </p:cNvPr>
          <p:cNvSpPr>
            <a:spLocks noGrp="1"/>
          </p:cNvSpPr>
          <p:nvPr>
            <p:ph type="title"/>
          </p:nvPr>
        </p:nvSpPr>
        <p:spPr/>
        <p:txBody>
          <a:bodyPr/>
          <a:lstStyle/>
          <a:p>
            <a:r>
              <a:rPr lang="en-AU" dirty="0"/>
              <a:t>Timeframes and next steps </a:t>
            </a:r>
          </a:p>
        </p:txBody>
      </p:sp>
      <p:sp>
        <p:nvSpPr>
          <p:cNvPr id="3" name="Text Placeholder 2">
            <a:extLst>
              <a:ext uri="{FF2B5EF4-FFF2-40B4-BE49-F238E27FC236}">
                <a16:creationId xmlns:a16="http://schemas.microsoft.com/office/drawing/2014/main" id="{E1DAF8B9-53AA-4622-A193-3098405704EB}"/>
              </a:ext>
            </a:extLst>
          </p:cNvPr>
          <p:cNvSpPr>
            <a:spLocks noGrp="1"/>
          </p:cNvSpPr>
          <p:nvPr>
            <p:ph type="body" sz="quarter" idx="10"/>
          </p:nvPr>
        </p:nvSpPr>
        <p:spPr/>
        <p:txBody>
          <a:bodyPr/>
          <a:lstStyle/>
          <a:p>
            <a:r>
              <a:rPr lang="en-US" dirty="0"/>
              <a:t>7</a:t>
            </a:r>
          </a:p>
        </p:txBody>
      </p:sp>
    </p:spTree>
    <p:extLst>
      <p:ext uri="{BB962C8B-B14F-4D97-AF65-F5344CB8AC3E}">
        <p14:creationId xmlns:p14="http://schemas.microsoft.com/office/powerpoint/2010/main" val="3073673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9A0D9A5C-26EC-4C32-AA26-93EAF99D4EF3}"/>
              </a:ext>
            </a:extLst>
          </p:cNvPr>
          <p:cNvSpPr>
            <a:spLocks noGrp="1"/>
          </p:cNvSpPr>
          <p:nvPr>
            <p:ph idx="1"/>
          </p:nvPr>
        </p:nvSpPr>
        <p:spPr/>
        <p:txBody>
          <a:bodyPr/>
          <a:lstStyle/>
          <a:p>
            <a:pPr marL="457200" lvl="1" indent="-457200">
              <a:lnSpc>
                <a:spcPct val="96000"/>
              </a:lnSpc>
              <a:buFont typeface="Arial" panose="020B0604020202020204" pitchFamily="34" charset="0"/>
              <a:buChar char="•"/>
            </a:pPr>
            <a:r>
              <a:rPr lang="en-US" sz="2600" b="0" dirty="0"/>
              <a:t>Any queries or clarifications must be submitted in writing via Vendor Panel </a:t>
            </a:r>
          </a:p>
          <a:p>
            <a:pPr marL="457200" lvl="1" indent="-457200">
              <a:lnSpc>
                <a:spcPct val="96000"/>
              </a:lnSpc>
              <a:buFont typeface="Arial" panose="020B0604020202020204" pitchFamily="34" charset="0"/>
              <a:buChar char="•"/>
            </a:pPr>
            <a:r>
              <a:rPr lang="en-US" sz="2600" b="0" dirty="0"/>
              <a:t>Tenderer queries or clarifications will be received up to three days before closing (nominally on Tuesday 4 October 2022) </a:t>
            </a:r>
          </a:p>
          <a:p>
            <a:pPr marL="457200" lvl="1" indent="-457200">
              <a:lnSpc>
                <a:spcPct val="96000"/>
              </a:lnSpc>
              <a:buFont typeface="Arial" panose="020B0604020202020204" pitchFamily="34" charset="0"/>
              <a:buChar char="•"/>
            </a:pPr>
            <a:r>
              <a:rPr lang="en-US" sz="2600" b="0" dirty="0"/>
              <a:t>The tender period will close at 2.00pm on Friday 7 October 2022</a:t>
            </a:r>
          </a:p>
          <a:p>
            <a:pPr marL="457200" lvl="1" indent="-457200">
              <a:lnSpc>
                <a:spcPct val="96000"/>
              </a:lnSpc>
              <a:buFont typeface="Arial" panose="020B0604020202020204" pitchFamily="34" charset="0"/>
              <a:buChar char="•"/>
            </a:pPr>
            <a:r>
              <a:rPr lang="en-US" sz="2600" b="0" dirty="0"/>
              <a:t>Contract commencement is planned for November 2022</a:t>
            </a:r>
          </a:p>
        </p:txBody>
      </p:sp>
      <p:sp>
        <p:nvSpPr>
          <p:cNvPr id="4" name="Slide Number Placeholder 3"/>
          <p:cNvSpPr>
            <a:spLocks noGrp="1"/>
          </p:cNvSpPr>
          <p:nvPr>
            <p:ph type="sldNum" sz="quarter" idx="12"/>
          </p:nvPr>
        </p:nvSpPr>
        <p:spPr>
          <a:xfrm>
            <a:off x="11340000" y="6444000"/>
            <a:ext cx="480000" cy="288000"/>
          </a:xfrm>
        </p:spPr>
        <p:txBody>
          <a:bodyPr/>
          <a:lstStyle/>
          <a:p>
            <a:fld id="{42EFBF79-5DFD-4ACD-857F-E1CBB760BE01}" type="slidenum">
              <a:rPr lang="en-US" smtClean="0"/>
              <a:pPr/>
              <a:t>25</a:t>
            </a:fld>
            <a:endParaRPr lang="en-US"/>
          </a:p>
        </p:txBody>
      </p:sp>
      <p:sp>
        <p:nvSpPr>
          <p:cNvPr id="12" name="Title 11">
            <a:extLst>
              <a:ext uri="{FF2B5EF4-FFF2-40B4-BE49-F238E27FC236}">
                <a16:creationId xmlns:a16="http://schemas.microsoft.com/office/drawing/2014/main" id="{5A758563-0D41-4C27-97CA-99948F81EB46}"/>
              </a:ext>
            </a:extLst>
          </p:cNvPr>
          <p:cNvSpPr>
            <a:spLocks noGrp="1"/>
          </p:cNvSpPr>
          <p:nvPr>
            <p:ph type="title"/>
          </p:nvPr>
        </p:nvSpPr>
        <p:spPr/>
        <p:txBody>
          <a:bodyPr/>
          <a:lstStyle/>
          <a:p>
            <a:r>
              <a:rPr lang="en-US" dirty="0"/>
              <a:t>Timeframes and next steps</a:t>
            </a:r>
          </a:p>
        </p:txBody>
      </p:sp>
    </p:spTree>
    <p:extLst>
      <p:ext uri="{BB962C8B-B14F-4D97-AF65-F5344CB8AC3E}">
        <p14:creationId xmlns:p14="http://schemas.microsoft.com/office/powerpoint/2010/main" val="3233315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03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AE630D90-F4CC-4620-8903-E3F8C66BB0C9}"/>
              </a:ext>
            </a:extLst>
          </p:cNvPr>
          <p:cNvSpPr>
            <a:spLocks noGrp="1"/>
          </p:cNvSpPr>
          <p:nvPr>
            <p:ph type="title"/>
          </p:nvPr>
        </p:nvSpPr>
        <p:spPr/>
        <p:txBody>
          <a:bodyPr/>
          <a:lstStyle/>
          <a:p>
            <a:r>
              <a:rPr lang="en-AU" dirty="0"/>
              <a:t>Introduction and housekeeping </a:t>
            </a:r>
          </a:p>
        </p:txBody>
      </p:sp>
      <p:sp>
        <p:nvSpPr>
          <p:cNvPr id="3" name="Text Placeholder 2">
            <a:extLst>
              <a:ext uri="{FF2B5EF4-FFF2-40B4-BE49-F238E27FC236}">
                <a16:creationId xmlns:a16="http://schemas.microsoft.com/office/drawing/2014/main" id="{E1DAF8B9-53AA-4622-A193-3098405704EB}"/>
              </a:ext>
            </a:extLst>
          </p:cNvPr>
          <p:cNvSpPr>
            <a:spLocks noGrp="1"/>
          </p:cNvSpPr>
          <p:nvPr>
            <p:ph type="body" sz="quarter" idx="10"/>
          </p:nvPr>
        </p:nvSpPr>
        <p:spPr/>
        <p:txBody>
          <a:bodyPr/>
          <a:lstStyle/>
          <a:p>
            <a:r>
              <a:rPr lang="en-AU" dirty="0"/>
              <a:t>1</a:t>
            </a:r>
            <a:endParaRPr lang="en-US" dirty="0"/>
          </a:p>
        </p:txBody>
      </p:sp>
    </p:spTree>
    <p:extLst>
      <p:ext uri="{BB962C8B-B14F-4D97-AF65-F5344CB8AC3E}">
        <p14:creationId xmlns:p14="http://schemas.microsoft.com/office/powerpoint/2010/main" val="315722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60000" y="1350000"/>
            <a:ext cx="10041300" cy="4464060"/>
          </a:xfrm>
        </p:spPr>
        <p:txBody>
          <a:bodyPr/>
          <a:lstStyle/>
          <a:p>
            <a:pPr marL="0" marR="0" lvl="1" indent="0" algn="l" defTabSz="914400" rtl="0" eaLnBrk="1" fontAlgn="auto" latinLnBrk="0" hangingPunct="1">
              <a:lnSpc>
                <a:spcPct val="96000"/>
              </a:lnSpc>
              <a:spcBef>
                <a:spcPts val="500"/>
              </a:spcBef>
              <a:spcAft>
                <a:spcPts val="300"/>
              </a:spcAft>
              <a:buClrTx/>
              <a:buSzTx/>
              <a:buFontTx/>
              <a:buNone/>
              <a:tabLst/>
              <a:defRPr/>
            </a:pPr>
            <a:r>
              <a:rPr lang="en-US" sz="2600" dirty="0">
                <a:solidFill>
                  <a:srgbClr val="0F2D52"/>
                </a:solidFill>
                <a:latin typeface="Calibri"/>
              </a:rPr>
              <a:t>Procurement team </a:t>
            </a:r>
            <a:r>
              <a:rPr kumimoji="0" lang="en-US" sz="2600" b="1" i="0" u="none" strike="noStrike" kern="1200" cap="none" spc="0" normalizeH="0" baseline="0" noProof="0" dirty="0">
                <a:ln>
                  <a:noFill/>
                </a:ln>
                <a:solidFill>
                  <a:srgbClr val="0F2D52"/>
                </a:solidFill>
                <a:effectLst/>
                <a:uLnTx/>
                <a:uFillTx/>
                <a:latin typeface="Calibri"/>
                <a:ea typeface="+mn-ea"/>
                <a:cs typeface="+mn-cs"/>
              </a:rPr>
              <a:t>members </a:t>
            </a:r>
          </a:p>
          <a:p>
            <a:pPr marL="457200" marR="0" lvl="1" indent="-457200" algn="l" defTabSz="914400" rtl="0" eaLnBrk="1" fontAlgn="auto" latinLnBrk="0" hangingPunct="1">
              <a:lnSpc>
                <a:spcPct val="96000"/>
              </a:lnSpc>
              <a:spcBef>
                <a:spcPts val="500"/>
              </a:spcBef>
              <a:spcAft>
                <a:spcPts val="300"/>
              </a:spcAft>
              <a:buClrTx/>
              <a:buSzTx/>
              <a:buFont typeface="Arial" panose="020B0604020202020204" pitchFamily="34" charset="0"/>
              <a:buChar char="•"/>
              <a:tabLst/>
              <a:defRPr/>
            </a:pPr>
            <a:r>
              <a:rPr kumimoji="0" lang="en-AU" sz="2600" b="0" i="0" u="none" strike="noStrike" kern="1200" cap="none" spc="0" normalizeH="0" baseline="0" noProof="0" dirty="0">
                <a:ln>
                  <a:noFill/>
                </a:ln>
                <a:solidFill>
                  <a:srgbClr val="0F2D52"/>
                </a:solidFill>
                <a:effectLst/>
                <a:uLnTx/>
                <a:uFillTx/>
                <a:latin typeface="Calibri"/>
                <a:ea typeface="+mn-ea"/>
                <a:cs typeface="+mn-cs"/>
              </a:rPr>
              <a:t>Todd Wellard, Program Lead – SLGAAP at NHVR</a:t>
            </a:r>
          </a:p>
          <a:p>
            <a:pPr marL="457200" marR="0" lvl="1" indent="-457200" algn="l" defTabSz="914400" rtl="0" eaLnBrk="1" fontAlgn="auto" latinLnBrk="0" hangingPunct="1">
              <a:lnSpc>
                <a:spcPct val="96000"/>
              </a:lnSpc>
              <a:spcBef>
                <a:spcPts val="500"/>
              </a:spcBef>
              <a:spcAft>
                <a:spcPts val="3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F2D52"/>
                </a:solidFill>
                <a:effectLst/>
                <a:uLnTx/>
                <a:uFillTx/>
                <a:latin typeface="Calibri"/>
                <a:ea typeface="+mn-ea"/>
                <a:cs typeface="+mn-cs"/>
              </a:rPr>
              <a:t>Neal Lake, Chief Structural Engineer at NHVR</a:t>
            </a:r>
          </a:p>
          <a:p>
            <a:pPr marL="457200" marR="0" lvl="1" indent="-457200" algn="l" defTabSz="914400" rtl="0" eaLnBrk="1" fontAlgn="auto" latinLnBrk="0" hangingPunct="1">
              <a:lnSpc>
                <a:spcPct val="96000"/>
              </a:lnSpc>
              <a:spcBef>
                <a:spcPts val="500"/>
              </a:spcBef>
              <a:spcAft>
                <a:spcPts val="3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F2D52"/>
                </a:solidFill>
                <a:effectLst/>
                <a:uLnTx/>
                <a:uFillTx/>
                <a:latin typeface="Calibri"/>
                <a:ea typeface="+mn-ea"/>
                <a:cs typeface="+mn-cs"/>
              </a:rPr>
              <a:t>David White, Project Manager (Network Enhancement) at NHVR</a:t>
            </a:r>
          </a:p>
          <a:p>
            <a:pPr marL="457200" marR="0" lvl="1" indent="-457200" algn="l" defTabSz="914400" rtl="0" eaLnBrk="1" fontAlgn="auto" latinLnBrk="0" hangingPunct="1">
              <a:lnSpc>
                <a:spcPct val="96000"/>
              </a:lnSpc>
              <a:spcBef>
                <a:spcPts val="500"/>
              </a:spcBef>
              <a:spcAft>
                <a:spcPts val="3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F2D52"/>
                </a:solidFill>
                <a:effectLst/>
                <a:uLnTx/>
                <a:uFillTx/>
                <a:latin typeface="Calibri"/>
                <a:ea typeface="+mn-ea"/>
                <a:cs typeface="+mn-cs"/>
              </a:rPr>
              <a:t>Warren Walker, Procurement &amp; Contracts Specialist at NHVR</a:t>
            </a:r>
          </a:p>
          <a:p>
            <a:pPr marL="457200" marR="0" lvl="1" indent="-457200" algn="l" defTabSz="914400" rtl="0" eaLnBrk="1" fontAlgn="auto" latinLnBrk="0" hangingPunct="1">
              <a:lnSpc>
                <a:spcPct val="96000"/>
              </a:lnSpc>
              <a:spcBef>
                <a:spcPts val="500"/>
              </a:spcBef>
              <a:spcAft>
                <a:spcPts val="3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F2D52"/>
                </a:solidFill>
                <a:effectLst/>
                <a:uLnTx/>
                <a:uFillTx/>
                <a:latin typeface="Calibri"/>
                <a:ea typeface="+mn-ea"/>
                <a:cs typeface="+mn-cs"/>
              </a:rPr>
              <a:t>Tamara Clare, Procurement &amp; Contracts Specialist at NHVR</a:t>
            </a:r>
          </a:p>
          <a:p>
            <a:pPr marL="457200" marR="0" lvl="1" indent="-457200" algn="l" defTabSz="914400" rtl="0" eaLnBrk="1" fontAlgn="auto" latinLnBrk="0" hangingPunct="1">
              <a:lnSpc>
                <a:spcPct val="96000"/>
              </a:lnSpc>
              <a:spcBef>
                <a:spcPts val="500"/>
              </a:spcBef>
              <a:spcAft>
                <a:spcPts val="3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F2D52"/>
                </a:solidFill>
                <a:effectLst/>
                <a:uLnTx/>
                <a:uFillTx/>
                <a:latin typeface="Calibri"/>
                <a:ea typeface="+mn-ea"/>
                <a:cs typeface="+mn-cs"/>
              </a:rPr>
              <a:t>Peter Morichovitis, Principal Advisor at Peak Services</a:t>
            </a:r>
          </a:p>
          <a:p>
            <a:pPr marL="457200" marR="0" lvl="1" indent="-457200" algn="l" defTabSz="914400" rtl="0" eaLnBrk="1" fontAlgn="auto" latinLnBrk="0" hangingPunct="1">
              <a:lnSpc>
                <a:spcPct val="96000"/>
              </a:lnSpc>
              <a:spcBef>
                <a:spcPts val="500"/>
              </a:spcBef>
              <a:spcAft>
                <a:spcPts val="300"/>
              </a:spcAft>
              <a:buClrTx/>
              <a:buSzTx/>
              <a:buFont typeface="Arial" panose="020B0604020202020204" pitchFamily="34" charset="0"/>
              <a:buChar char="•"/>
              <a:tabLst/>
              <a:defRPr/>
            </a:pPr>
            <a:r>
              <a:rPr lang="en-US" sz="2600" b="0" dirty="0">
                <a:solidFill>
                  <a:srgbClr val="0F2D52"/>
                </a:solidFill>
                <a:latin typeface="Calibri"/>
              </a:rPr>
              <a:t>Dawn Morris, Probity Advisor at Local Buy </a:t>
            </a:r>
            <a:endParaRPr kumimoji="0" lang="en-US" sz="2600" b="0" i="0" u="none" strike="noStrike" kern="1200" cap="none" spc="0" normalizeH="0" baseline="0" noProof="0" dirty="0">
              <a:ln>
                <a:noFill/>
              </a:ln>
              <a:solidFill>
                <a:srgbClr val="0F2D52"/>
              </a:solidFill>
              <a:effectLst/>
              <a:uLnTx/>
              <a:uFillTx/>
              <a:latin typeface="Calibri"/>
              <a:ea typeface="+mn-ea"/>
              <a:cs typeface="+mn-cs"/>
            </a:endParaRPr>
          </a:p>
          <a:p>
            <a:endParaRPr lang="en-AU" dirty="0"/>
          </a:p>
        </p:txBody>
      </p:sp>
      <p:sp>
        <p:nvSpPr>
          <p:cNvPr id="6" name="Title 5"/>
          <p:cNvSpPr>
            <a:spLocks noGrp="1"/>
          </p:cNvSpPr>
          <p:nvPr>
            <p:ph type="title"/>
          </p:nvPr>
        </p:nvSpPr>
        <p:spPr/>
        <p:txBody>
          <a:bodyPr/>
          <a:lstStyle/>
          <a:p>
            <a:r>
              <a:rPr lang="en-AU" dirty="0"/>
              <a:t>Introduction </a:t>
            </a:r>
          </a:p>
        </p:txBody>
      </p:sp>
    </p:spTree>
    <p:extLst>
      <p:ext uri="{BB962C8B-B14F-4D97-AF65-F5344CB8AC3E}">
        <p14:creationId xmlns:p14="http://schemas.microsoft.com/office/powerpoint/2010/main" val="3612401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60000" y="1350000"/>
            <a:ext cx="8350367" cy="4320000"/>
          </a:xfrm>
        </p:spPr>
        <p:txBody>
          <a:bodyPr/>
          <a:lstStyle/>
          <a:p>
            <a:pPr marL="457200" marR="0" lvl="1" indent="-457200" algn="l" defTabSz="914400" rtl="0" eaLnBrk="1" fontAlgn="auto" latinLnBrk="0" hangingPunct="1">
              <a:lnSpc>
                <a:spcPct val="96000"/>
              </a:lnSpc>
              <a:spcBef>
                <a:spcPts val="500"/>
              </a:spcBef>
              <a:spcAft>
                <a:spcPts val="3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F2D52"/>
                </a:solidFill>
                <a:effectLst/>
                <a:uLnTx/>
                <a:uFillTx/>
                <a:latin typeface="Calibri"/>
                <a:ea typeface="+mn-ea"/>
                <a:cs typeface="+mn-cs"/>
              </a:rPr>
              <a:t>The tenderer information session is non-compulsory</a:t>
            </a:r>
          </a:p>
          <a:p>
            <a:pPr marL="457200" lvl="1" indent="-457200">
              <a:lnSpc>
                <a:spcPct val="96000"/>
              </a:lnSpc>
              <a:buFont typeface="Arial" panose="020B0604020202020204" pitchFamily="34" charset="0"/>
              <a:buChar char="•"/>
              <a:defRPr/>
            </a:pPr>
            <a:r>
              <a:rPr kumimoji="0" lang="en-US" sz="2600" b="0" i="0" u="none" strike="noStrike" kern="1200" cap="none" spc="0" normalizeH="0" baseline="0" noProof="0" dirty="0">
                <a:ln>
                  <a:noFill/>
                </a:ln>
                <a:solidFill>
                  <a:srgbClr val="0F2D52"/>
                </a:solidFill>
                <a:effectLst/>
                <a:uLnTx/>
                <a:uFillTx/>
                <a:latin typeface="Calibri"/>
                <a:ea typeface="+mn-ea"/>
                <a:cs typeface="+mn-cs"/>
              </a:rPr>
              <a:t>The tenderer information session will be recorded to maintain </a:t>
            </a:r>
            <a:r>
              <a:rPr lang="en-US" sz="2600" b="0" dirty="0">
                <a:solidFill>
                  <a:srgbClr val="0F2D52"/>
                </a:solidFill>
              </a:rPr>
              <a:t>equitable access to information and </a:t>
            </a:r>
            <a:r>
              <a:rPr kumimoji="0" lang="en-US" sz="2600" b="0" i="0" u="none" strike="noStrike" kern="1200" cap="none" spc="0" normalizeH="0" baseline="0" noProof="0" dirty="0">
                <a:ln>
                  <a:noFill/>
                </a:ln>
                <a:solidFill>
                  <a:srgbClr val="0F2D52"/>
                </a:solidFill>
                <a:effectLst/>
                <a:uLnTx/>
                <a:uFillTx/>
                <a:latin typeface="Calibri"/>
                <a:ea typeface="+mn-ea"/>
                <a:cs typeface="+mn-cs"/>
              </a:rPr>
              <a:t>for probity purposes </a:t>
            </a:r>
          </a:p>
          <a:p>
            <a:pPr marL="457200" lvl="1" indent="-457200">
              <a:lnSpc>
                <a:spcPct val="96000"/>
              </a:lnSpc>
              <a:buFont typeface="Arial" panose="020B0604020202020204" pitchFamily="34" charset="0"/>
              <a:buChar char="•"/>
              <a:defRPr/>
            </a:pPr>
            <a:r>
              <a:rPr lang="en-US" sz="2600" b="0" dirty="0">
                <a:solidFill>
                  <a:srgbClr val="0F2D52"/>
                </a:solidFill>
                <a:latin typeface="Calibri"/>
              </a:rPr>
              <a:t>Materials including, but </a:t>
            </a:r>
            <a:r>
              <a:rPr lang="en-US" sz="2600" b="0">
                <a:solidFill>
                  <a:srgbClr val="0F2D52"/>
                </a:solidFill>
                <a:latin typeface="Calibri"/>
              </a:rPr>
              <a:t>not limited to, </a:t>
            </a:r>
            <a:r>
              <a:rPr lang="en-US" sz="2600" b="0" dirty="0">
                <a:solidFill>
                  <a:srgbClr val="0F2D52"/>
                </a:solidFill>
                <a:latin typeface="Calibri"/>
              </a:rPr>
              <a:t>meeting minutes and the </a:t>
            </a:r>
            <a:r>
              <a:rPr lang="en-US" sz="2600" b="0" dirty="0" err="1">
                <a:solidFill>
                  <a:srgbClr val="0F2D52"/>
                </a:solidFill>
                <a:latin typeface="Calibri"/>
              </a:rPr>
              <a:t>slidedeck</a:t>
            </a:r>
            <a:r>
              <a:rPr lang="en-US" sz="2600" b="0" dirty="0">
                <a:solidFill>
                  <a:srgbClr val="0F2D52"/>
                </a:solidFill>
                <a:latin typeface="Calibri"/>
              </a:rPr>
              <a:t> from the tenderer information session will be made publicly available</a:t>
            </a:r>
          </a:p>
          <a:p>
            <a:pPr marL="457200" marR="0" lvl="1" indent="-457200" algn="l" defTabSz="914400" rtl="0" eaLnBrk="1" fontAlgn="auto" latinLnBrk="0" hangingPunct="1">
              <a:lnSpc>
                <a:spcPct val="96000"/>
              </a:lnSpc>
              <a:spcBef>
                <a:spcPts val="500"/>
              </a:spcBef>
              <a:spcAft>
                <a:spcPts val="300"/>
              </a:spcAft>
              <a:buClrTx/>
              <a:buSzTx/>
              <a:buFont typeface="Arial" panose="020B0604020202020204" pitchFamily="34" charset="0"/>
              <a:buChar char="•"/>
              <a:tabLst/>
              <a:defRPr/>
            </a:pPr>
            <a:r>
              <a:rPr lang="en-US" sz="2600" b="0" dirty="0">
                <a:solidFill>
                  <a:srgbClr val="0F2D52"/>
                </a:solidFill>
                <a:latin typeface="Calibri"/>
              </a:rPr>
              <a:t>Questions will be taken on notice and </a:t>
            </a:r>
            <a:r>
              <a:rPr lang="en-AU" sz="2600" b="0" dirty="0">
                <a:solidFill>
                  <a:srgbClr val="0F2D52"/>
                </a:solidFill>
                <a:latin typeface="Calibri"/>
              </a:rPr>
              <a:t>written responses will be made available to all tenderers via Vendor Panel</a:t>
            </a:r>
            <a:endParaRPr kumimoji="0" lang="en-US" sz="2600" b="0" i="0" u="none" strike="noStrike" kern="1200" cap="none" spc="0" normalizeH="0" baseline="0" noProof="0" dirty="0">
              <a:ln>
                <a:noFill/>
              </a:ln>
              <a:solidFill>
                <a:srgbClr val="0F2D52"/>
              </a:solidFill>
              <a:effectLst/>
              <a:uLnTx/>
              <a:uFillTx/>
              <a:latin typeface="Calibri"/>
              <a:ea typeface="+mn-ea"/>
              <a:cs typeface="+mn-cs"/>
            </a:endParaRPr>
          </a:p>
          <a:p>
            <a:endParaRPr lang="en-AU" dirty="0"/>
          </a:p>
        </p:txBody>
      </p:sp>
      <p:sp>
        <p:nvSpPr>
          <p:cNvPr id="6" name="Title 5"/>
          <p:cNvSpPr>
            <a:spLocks noGrp="1"/>
          </p:cNvSpPr>
          <p:nvPr>
            <p:ph type="title"/>
          </p:nvPr>
        </p:nvSpPr>
        <p:spPr/>
        <p:txBody>
          <a:bodyPr/>
          <a:lstStyle/>
          <a:p>
            <a:r>
              <a:rPr lang="en-AU" dirty="0"/>
              <a:t>Housekeeping </a:t>
            </a:r>
          </a:p>
        </p:txBody>
      </p:sp>
    </p:spTree>
    <p:extLst>
      <p:ext uri="{BB962C8B-B14F-4D97-AF65-F5344CB8AC3E}">
        <p14:creationId xmlns:p14="http://schemas.microsoft.com/office/powerpoint/2010/main" val="4265042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AE630D90-F4CC-4620-8903-E3F8C66BB0C9}"/>
              </a:ext>
            </a:extLst>
          </p:cNvPr>
          <p:cNvSpPr>
            <a:spLocks noGrp="1"/>
          </p:cNvSpPr>
          <p:nvPr>
            <p:ph type="title"/>
          </p:nvPr>
        </p:nvSpPr>
        <p:spPr/>
        <p:txBody>
          <a:bodyPr/>
          <a:lstStyle/>
          <a:p>
            <a:r>
              <a:rPr lang="en-AU" dirty="0"/>
              <a:t>Background to the opportunity</a:t>
            </a:r>
          </a:p>
        </p:txBody>
      </p:sp>
      <p:sp>
        <p:nvSpPr>
          <p:cNvPr id="3" name="Text Placeholder 2">
            <a:extLst>
              <a:ext uri="{FF2B5EF4-FFF2-40B4-BE49-F238E27FC236}">
                <a16:creationId xmlns:a16="http://schemas.microsoft.com/office/drawing/2014/main" id="{E1DAF8B9-53AA-4622-A193-3098405704EB}"/>
              </a:ext>
            </a:extLst>
          </p:cNvPr>
          <p:cNvSpPr>
            <a:spLocks noGrp="1"/>
          </p:cNvSpPr>
          <p:nvPr>
            <p:ph type="body" sz="quarter" idx="10"/>
          </p:nvPr>
        </p:nvSpPr>
        <p:spPr/>
        <p:txBody>
          <a:bodyPr/>
          <a:lstStyle/>
          <a:p>
            <a:r>
              <a:rPr lang="en-AU" dirty="0"/>
              <a:t>2</a:t>
            </a:r>
            <a:endParaRPr lang="en-US" dirty="0"/>
          </a:p>
        </p:txBody>
      </p:sp>
    </p:spTree>
    <p:extLst>
      <p:ext uri="{BB962C8B-B14F-4D97-AF65-F5344CB8AC3E}">
        <p14:creationId xmlns:p14="http://schemas.microsoft.com/office/powerpoint/2010/main" val="2016434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60000" y="1350000"/>
            <a:ext cx="8350367" cy="4320000"/>
          </a:xfrm>
        </p:spPr>
        <p:txBody>
          <a:bodyPr/>
          <a:lstStyle/>
          <a:p>
            <a:pPr marL="457200" lvl="1" indent="-457200">
              <a:lnSpc>
                <a:spcPct val="96000"/>
              </a:lnSpc>
              <a:buFont typeface="Arial" panose="020B0604020202020204" pitchFamily="34" charset="0"/>
              <a:buChar char="•"/>
              <a:defRPr/>
            </a:pPr>
            <a:r>
              <a:rPr lang="en-AU" sz="2600" b="0" dirty="0">
                <a:solidFill>
                  <a:srgbClr val="0F2D52"/>
                </a:solidFill>
                <a:latin typeface="Calibri"/>
              </a:rPr>
              <a:t>The Australian Government provided the NHVR with funding under the Strategic Local Government Asset Assessment Project (SLGAAP) to assist road managers with the assessment of bridges and culverts, on key local government heavy vehicle routes </a:t>
            </a:r>
          </a:p>
          <a:p>
            <a:pPr marL="457200" lvl="1" indent="-457200">
              <a:lnSpc>
                <a:spcPct val="96000"/>
              </a:lnSpc>
              <a:buFont typeface="Arial" panose="020B0604020202020204" pitchFamily="34" charset="0"/>
              <a:buChar char="•"/>
              <a:defRPr/>
            </a:pPr>
            <a:r>
              <a:rPr lang="en-AU" sz="2600" b="0" dirty="0">
                <a:solidFill>
                  <a:srgbClr val="0F2D52"/>
                </a:solidFill>
              </a:rPr>
              <a:t>The project has delivered 465 asset assessments across 443 individual assets</a:t>
            </a:r>
          </a:p>
          <a:p>
            <a:pPr marL="457200" lvl="1" indent="-457200">
              <a:lnSpc>
                <a:spcPct val="96000"/>
              </a:lnSpc>
              <a:buFont typeface="Arial" panose="020B0604020202020204" pitchFamily="34" charset="0"/>
              <a:buChar char="•"/>
              <a:defRPr/>
            </a:pPr>
            <a:r>
              <a:rPr lang="en-AU" sz="2600" b="0" dirty="0">
                <a:solidFill>
                  <a:srgbClr val="0F2D52"/>
                </a:solidFill>
                <a:latin typeface="Calibri"/>
              </a:rPr>
              <a:t>Phase 1 was administered from 2019 to 2021</a:t>
            </a:r>
          </a:p>
          <a:p>
            <a:pPr marL="457200" lvl="1" indent="-457200">
              <a:lnSpc>
                <a:spcPct val="96000"/>
              </a:lnSpc>
              <a:buFont typeface="Arial" panose="020B0604020202020204" pitchFamily="34" charset="0"/>
              <a:buChar char="•"/>
              <a:defRPr/>
            </a:pPr>
            <a:r>
              <a:rPr lang="en-AU" sz="2600" b="0" dirty="0">
                <a:solidFill>
                  <a:srgbClr val="0F2D52"/>
                </a:solidFill>
                <a:latin typeface="Calibri"/>
              </a:rPr>
              <a:t>Phase 2 is being administered from 2022 to 2024</a:t>
            </a:r>
          </a:p>
          <a:p>
            <a:pPr marL="457200" lvl="1" indent="-457200">
              <a:lnSpc>
                <a:spcPct val="96000"/>
              </a:lnSpc>
              <a:buFont typeface="Arial" panose="020B0604020202020204" pitchFamily="34" charset="0"/>
              <a:buChar char="•"/>
              <a:defRPr/>
            </a:pPr>
            <a:endParaRPr lang="en-AU" sz="2800" b="0" dirty="0">
              <a:solidFill>
                <a:srgbClr val="0F2D52"/>
              </a:solidFill>
              <a:latin typeface="Calibri"/>
            </a:endParaRPr>
          </a:p>
        </p:txBody>
      </p:sp>
      <p:sp>
        <p:nvSpPr>
          <p:cNvPr id="6" name="Title 5"/>
          <p:cNvSpPr>
            <a:spLocks noGrp="1"/>
          </p:cNvSpPr>
          <p:nvPr>
            <p:ph type="title"/>
          </p:nvPr>
        </p:nvSpPr>
        <p:spPr/>
        <p:txBody>
          <a:bodyPr/>
          <a:lstStyle/>
          <a:p>
            <a:r>
              <a:rPr lang="en-AU" dirty="0"/>
              <a:t>Background to the opportunity</a:t>
            </a:r>
          </a:p>
        </p:txBody>
      </p:sp>
    </p:spTree>
    <p:extLst>
      <p:ext uri="{BB962C8B-B14F-4D97-AF65-F5344CB8AC3E}">
        <p14:creationId xmlns:p14="http://schemas.microsoft.com/office/powerpoint/2010/main" val="1215836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60000" y="1349999"/>
            <a:ext cx="8350367" cy="4704571"/>
          </a:xfrm>
        </p:spPr>
        <p:txBody>
          <a:bodyPr/>
          <a:lstStyle/>
          <a:p>
            <a:pPr lvl="1">
              <a:lnSpc>
                <a:spcPct val="96000"/>
              </a:lnSpc>
              <a:defRPr/>
            </a:pPr>
            <a:r>
              <a:rPr lang="en-AU" sz="2600" b="0" dirty="0">
                <a:solidFill>
                  <a:srgbClr val="0F2D52"/>
                </a:solidFill>
                <a:latin typeface="Calibri"/>
              </a:rPr>
              <a:t>The approach for Phase 2 of the project is to:</a:t>
            </a:r>
          </a:p>
          <a:p>
            <a:pPr marL="457200" lvl="1" indent="-457200">
              <a:lnSpc>
                <a:spcPct val="96000"/>
              </a:lnSpc>
              <a:buFont typeface="Arial" panose="020B0604020202020204" pitchFamily="34" charset="0"/>
              <a:buChar char="•"/>
              <a:defRPr/>
            </a:pPr>
            <a:r>
              <a:rPr lang="en-AU" sz="2600" b="0" dirty="0">
                <a:solidFill>
                  <a:srgbClr val="0F2D52"/>
                </a:solidFill>
                <a:latin typeface="Calibri"/>
              </a:rPr>
              <a:t>Develop methodologies and guidelines to assist suppliers and road managers to assess structural capacity, capability and heavy vehicle access </a:t>
            </a:r>
          </a:p>
          <a:p>
            <a:pPr marL="457200" lvl="1" indent="-457200">
              <a:lnSpc>
                <a:spcPct val="96000"/>
              </a:lnSpc>
              <a:buFont typeface="Arial" panose="020B0604020202020204" pitchFamily="34" charset="0"/>
              <a:buChar char="•"/>
              <a:defRPr/>
            </a:pPr>
            <a:r>
              <a:rPr lang="en-AU" sz="2600" b="0" dirty="0">
                <a:solidFill>
                  <a:srgbClr val="0F2D52"/>
                </a:solidFill>
                <a:latin typeface="Calibri"/>
              </a:rPr>
              <a:t>Use a strategic route capability assessment </a:t>
            </a:r>
            <a:r>
              <a:rPr lang="en-AU" sz="2600" b="0" dirty="0">
                <a:solidFill>
                  <a:srgbClr val="0F2D52"/>
                </a:solidFill>
              </a:rPr>
              <a:t>approach to </a:t>
            </a:r>
            <a:r>
              <a:rPr lang="en-AU" sz="2600" b="0" dirty="0">
                <a:solidFill>
                  <a:srgbClr val="0F2D52"/>
                </a:solidFill>
                <a:latin typeface="Calibri"/>
              </a:rPr>
              <a:t>focus on route outcomes rather than assessing individual structures on different routes</a:t>
            </a:r>
          </a:p>
          <a:p>
            <a:pPr marL="457200" lvl="1" indent="-457200">
              <a:lnSpc>
                <a:spcPct val="96000"/>
              </a:lnSpc>
              <a:buFont typeface="Arial" panose="020B0604020202020204" pitchFamily="34" charset="0"/>
              <a:buChar char="•"/>
              <a:defRPr/>
            </a:pPr>
            <a:r>
              <a:rPr lang="en-AU" sz="2600" b="0" dirty="0">
                <a:solidFill>
                  <a:srgbClr val="0F2D52"/>
                </a:solidFill>
                <a:latin typeface="Calibri"/>
              </a:rPr>
              <a:t>Use a bridge family approach to upscale results and understand asset assessment issues</a:t>
            </a:r>
          </a:p>
          <a:p>
            <a:pPr marL="457200" lvl="1" indent="-457200">
              <a:lnSpc>
                <a:spcPct val="96000"/>
              </a:lnSpc>
              <a:buFont typeface="Arial" panose="020B0604020202020204" pitchFamily="34" charset="0"/>
              <a:buChar char="•"/>
              <a:defRPr/>
            </a:pPr>
            <a:r>
              <a:rPr lang="en-AU" sz="2600" b="0" dirty="0">
                <a:solidFill>
                  <a:srgbClr val="0F2D52"/>
                </a:solidFill>
                <a:latin typeface="Calibri"/>
              </a:rPr>
              <a:t>Strive for consistency, timeliness, value for money and cost parity in the delivery of asset assessment products</a:t>
            </a:r>
          </a:p>
        </p:txBody>
      </p:sp>
      <p:sp>
        <p:nvSpPr>
          <p:cNvPr id="6" name="Title 5"/>
          <p:cNvSpPr>
            <a:spLocks noGrp="1"/>
          </p:cNvSpPr>
          <p:nvPr>
            <p:ph type="title"/>
          </p:nvPr>
        </p:nvSpPr>
        <p:spPr/>
        <p:txBody>
          <a:bodyPr/>
          <a:lstStyle/>
          <a:p>
            <a:r>
              <a:rPr lang="en-AU" dirty="0"/>
              <a:t>Background to the opportunity</a:t>
            </a:r>
          </a:p>
        </p:txBody>
      </p:sp>
    </p:spTree>
    <p:extLst>
      <p:ext uri="{BB962C8B-B14F-4D97-AF65-F5344CB8AC3E}">
        <p14:creationId xmlns:p14="http://schemas.microsoft.com/office/powerpoint/2010/main" val="3473901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60000" y="1080001"/>
            <a:ext cx="8350367" cy="4974570"/>
          </a:xfrm>
        </p:spPr>
        <p:txBody>
          <a:bodyPr/>
          <a:lstStyle/>
          <a:p>
            <a:pPr lvl="1">
              <a:lnSpc>
                <a:spcPct val="96000"/>
              </a:lnSpc>
              <a:defRPr/>
            </a:pPr>
            <a:r>
              <a:rPr lang="en-AU" sz="2600" b="0" dirty="0">
                <a:solidFill>
                  <a:srgbClr val="0F2D52"/>
                </a:solidFill>
                <a:latin typeface="Calibri"/>
              </a:rPr>
              <a:t>The expertise we are looking for includes:</a:t>
            </a:r>
          </a:p>
          <a:p>
            <a:pPr marL="457200" lvl="1" indent="-457200">
              <a:lnSpc>
                <a:spcPct val="96000"/>
              </a:lnSpc>
              <a:buFont typeface="Arial" panose="020B0604020202020204" pitchFamily="34" charset="0"/>
              <a:buChar char="•"/>
              <a:defRPr/>
            </a:pPr>
            <a:r>
              <a:rPr lang="en-AU" sz="2600" b="0" dirty="0">
                <a:solidFill>
                  <a:srgbClr val="0F2D52"/>
                </a:solidFill>
                <a:latin typeface="Calibri"/>
              </a:rPr>
              <a:t>Suppliers who understand that design and assessment are fundamentally different activities</a:t>
            </a:r>
          </a:p>
          <a:p>
            <a:pPr marL="457200" lvl="1" indent="-457200">
              <a:lnSpc>
                <a:spcPct val="96000"/>
              </a:lnSpc>
              <a:buFont typeface="Arial" panose="020B0604020202020204" pitchFamily="34" charset="0"/>
              <a:buChar char="•"/>
              <a:defRPr/>
            </a:pPr>
            <a:r>
              <a:rPr lang="en-AU" sz="2600" b="0" dirty="0">
                <a:solidFill>
                  <a:srgbClr val="0F2D52"/>
                </a:solidFill>
                <a:latin typeface="Calibri"/>
              </a:rPr>
              <a:t>Suppliers who apply a considered approach to selection of appropriate assessment methods and factors that represent actual behaviour and performance of a bridge</a:t>
            </a:r>
          </a:p>
          <a:p>
            <a:pPr marL="457200" lvl="1" indent="-457200">
              <a:lnSpc>
                <a:spcPct val="96000"/>
              </a:lnSpc>
              <a:buFont typeface="Arial" panose="020B0604020202020204" pitchFamily="34" charset="0"/>
              <a:buChar char="•"/>
              <a:defRPr/>
            </a:pPr>
            <a:r>
              <a:rPr lang="en-AU" sz="2600" b="0" dirty="0">
                <a:solidFill>
                  <a:srgbClr val="0F2D52"/>
                </a:solidFill>
                <a:latin typeface="Calibri"/>
              </a:rPr>
              <a:t>Suppliers that embrace engineering judgement to undertake asset capability assessments, that are consistent with the chance of failure specified in AS5100.1</a:t>
            </a:r>
          </a:p>
          <a:p>
            <a:pPr marL="457200" lvl="1" indent="-457200">
              <a:lnSpc>
                <a:spcPct val="96000"/>
              </a:lnSpc>
              <a:buFont typeface="Arial" panose="020B0604020202020204" pitchFamily="34" charset="0"/>
              <a:buChar char="•"/>
              <a:defRPr/>
            </a:pPr>
            <a:r>
              <a:rPr lang="en-AU" sz="2600" b="0" dirty="0">
                <a:solidFill>
                  <a:srgbClr val="0F2D52"/>
                </a:solidFill>
                <a:latin typeface="Calibri"/>
              </a:rPr>
              <a:t>Assessment and engineering work that is undertaken by, or under the direct supervision of, appropriately qualified engineer(s)</a:t>
            </a:r>
          </a:p>
        </p:txBody>
      </p:sp>
      <p:sp>
        <p:nvSpPr>
          <p:cNvPr id="6" name="Title 5"/>
          <p:cNvSpPr>
            <a:spLocks noGrp="1"/>
          </p:cNvSpPr>
          <p:nvPr>
            <p:ph type="title"/>
          </p:nvPr>
        </p:nvSpPr>
        <p:spPr/>
        <p:txBody>
          <a:bodyPr/>
          <a:lstStyle/>
          <a:p>
            <a:r>
              <a:rPr lang="en-AU" dirty="0"/>
              <a:t>Background to the opportunity</a:t>
            </a:r>
          </a:p>
        </p:txBody>
      </p:sp>
    </p:spTree>
    <p:extLst>
      <p:ext uri="{BB962C8B-B14F-4D97-AF65-F5344CB8AC3E}">
        <p14:creationId xmlns:p14="http://schemas.microsoft.com/office/powerpoint/2010/main" val="2325896044"/>
      </p:ext>
    </p:extLst>
  </p:cSld>
  <p:clrMapOvr>
    <a:masterClrMapping/>
  </p:clrMapOvr>
</p:sld>
</file>

<file path=ppt/theme/theme1.xml><?xml version="1.0" encoding="utf-8"?>
<a:theme xmlns:a="http://schemas.openxmlformats.org/drawingml/2006/main" name="NHVR PowerPoint Widescreen Template">
  <a:themeElements>
    <a:clrScheme name="NHVR">
      <a:dk1>
        <a:srgbClr val="414142"/>
      </a:dk1>
      <a:lt1>
        <a:sysClr val="window" lastClr="FFFFFF"/>
      </a:lt1>
      <a:dk2>
        <a:srgbClr val="0F2D52"/>
      </a:dk2>
      <a:lt2>
        <a:srgbClr val="E3EEF7"/>
      </a:lt2>
      <a:accent1>
        <a:srgbClr val="A7BAC9"/>
      </a:accent1>
      <a:accent2>
        <a:srgbClr val="0F2D52"/>
      </a:accent2>
      <a:accent3>
        <a:srgbClr val="E3EEF7"/>
      </a:accent3>
      <a:accent4>
        <a:srgbClr val="A5A5A5"/>
      </a:accent4>
      <a:accent5>
        <a:srgbClr val="6D8DA6"/>
      </a:accent5>
      <a:accent6>
        <a:srgbClr val="7B7B7B"/>
      </a:accent6>
      <a:hlink>
        <a:srgbClr val="0563C1"/>
      </a:hlink>
      <a:folHlink>
        <a:srgbClr val="954F72"/>
      </a:folHlink>
    </a:clrScheme>
    <a:fontScheme name="NAT">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2700">
          <a:solidFill>
            <a:schemeClr val="tx2"/>
          </a:solidFill>
        </a:ln>
      </a:spPr>
      <a:bodyPr lIns="144000" tIns="144000" rIns="144000" bIns="144000" rtlCol="0" anchor="t"/>
      <a:lstStyle>
        <a:defPPr algn="ctr">
          <a:defRPr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36000" tIns="36000" rIns="36000" bIns="36000" rtlCol="0">
        <a:spAutoFit/>
      </a:bodyPr>
      <a:lstStyle>
        <a:defPPr>
          <a:defRPr dirty="0"/>
        </a:defPPr>
      </a:lstStyle>
    </a:txDef>
  </a:objectDefaults>
  <a:extraClrSchemeLst/>
  <a:extLst>
    <a:ext uri="{05A4C25C-085E-4340-85A3-A5531E510DB2}">
      <thm15:themeFamily xmlns:thm15="http://schemas.microsoft.com/office/thememl/2012/main" name="NHVR PowerPoint Widescreen Template.potx" id="{80EDCB2F-1963-4B91-AED8-4DCF5A551803}" vid="{3E161DA7-9ADC-47DB-8043-3C12A46E7F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B40DD0093E394DB61A29745A15AA59" ma:contentTypeVersion="17" ma:contentTypeDescription="Create a new document." ma:contentTypeScope="" ma:versionID="e3ee0de23c27a34812b595de26bbd172">
  <xsd:schema xmlns:xsd="http://www.w3.org/2001/XMLSchema" xmlns:xs="http://www.w3.org/2001/XMLSchema" xmlns:p="http://schemas.microsoft.com/office/2006/metadata/properties" xmlns:ns2="b715a272-e2ae-4f58-8836-4a67630c6a87" xmlns:ns3="06fb1744-0d07-4a9f-a383-e0ad2014b935" xmlns:ns4="45ab7314-6ee2-4801-b2cf-a27306d55ce5" targetNamespace="http://schemas.microsoft.com/office/2006/metadata/properties" ma:root="true" ma:fieldsID="cfcdae57033bb56766d244bcc023ffe6" ns2:_="" ns3:_="" ns4:_="">
    <xsd:import namespace="b715a272-e2ae-4f58-8836-4a67630c6a87"/>
    <xsd:import namespace="06fb1744-0d07-4a9f-a383-e0ad2014b935"/>
    <xsd:import namespace="45ab7314-6ee2-4801-b2cf-a27306d55ce5"/>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3:SharedWithUsers" minOccurs="0"/>
                <xsd:element ref="ns3:SharedWithDetails" minOccurs="0"/>
                <xsd:element ref="ns2:Notes_x002f_Comments" minOccurs="0"/>
                <xsd:element ref="ns2:MediaServiceAutoKeyPoints" minOccurs="0"/>
                <xsd:element ref="ns2:MediaServiceKeyPoints" minOccurs="0"/>
                <xsd:element ref="ns2:MediaServiceDateTaken" minOccurs="0"/>
                <xsd:element ref="ns2:MediaServiceLocation" minOccurs="0"/>
                <xsd:element ref="ns2:lcf76f155ced4ddcb4097134ff3c332f" minOccurs="0"/>
                <xsd:element ref="ns4: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15a272-e2ae-4f58-8836-4a67630c6a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Notes_x002f_Comments" ma:index="15" nillable="true" ma:displayName="Notes/Comments" ma:format="Dropdown" ma:internalName="Notes_x002f_Comments">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882f032-dad1-41cf-a60f-97869fdaafaa"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6fb1744-0d07-4a9f-a383-e0ad2014b93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ab7314-6ee2-4801-b2cf-a27306d55ce5"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af5b0a16-8f15-4b99-8328-4723a629693e}" ma:internalName="TaxCatchAll" ma:showField="CatchAllData" ma:web="06fb1744-0d07-4a9f-a383-e0ad2014b9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5ab7314-6ee2-4801-b2cf-a27306d55ce5" xsi:nil="true"/>
    <Notes_x002f_Comments xmlns="b715a272-e2ae-4f58-8836-4a67630c6a87" xsi:nil="true"/>
    <lcf76f155ced4ddcb4097134ff3c332f xmlns="b715a272-e2ae-4f58-8836-4a67630c6a8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88F6D2C-FEE8-46F8-BD27-17C0CDD5C1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15a272-e2ae-4f58-8836-4a67630c6a87"/>
    <ds:schemaRef ds:uri="06fb1744-0d07-4a9f-a383-e0ad2014b935"/>
    <ds:schemaRef ds:uri="45ab7314-6ee2-4801-b2cf-a27306d55c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10651F-4DDA-4E78-ABFB-3E1D5CC317E1}">
  <ds:schemaRefs>
    <ds:schemaRef ds:uri="http://schemas.microsoft.com/sharepoint/v3/contenttype/forms"/>
  </ds:schemaRefs>
</ds:datastoreItem>
</file>

<file path=customXml/itemProps3.xml><?xml version="1.0" encoding="utf-8"?>
<ds:datastoreItem xmlns:ds="http://schemas.openxmlformats.org/officeDocument/2006/customXml" ds:itemID="{9B27FDFF-14C1-4168-B438-A5AC7D7FB091}">
  <ds:schemaRef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06fb1744-0d07-4a9f-a383-e0ad2014b935"/>
    <ds:schemaRef ds:uri="http://www.w3.org/XML/1998/namespace"/>
    <ds:schemaRef ds:uri="b715a272-e2ae-4f58-8836-4a67630c6a87"/>
    <ds:schemaRef ds:uri="http://purl.org/dc/terms/"/>
    <ds:schemaRef ds:uri="http://schemas.microsoft.com/office/infopath/2007/PartnerControls"/>
    <ds:schemaRef ds:uri="45ab7314-6ee2-4801-b2cf-a27306d55ce5"/>
  </ds:schemaRefs>
</ds:datastoreItem>
</file>

<file path=docProps/app.xml><?xml version="1.0" encoding="utf-8"?>
<Properties xmlns="http://schemas.openxmlformats.org/officeDocument/2006/extended-properties" xmlns:vt="http://schemas.openxmlformats.org/officeDocument/2006/docPropsVTypes">
  <Template>NHVR PowerPoint Widescreen Template</Template>
  <TotalTime>416</TotalTime>
  <Words>1219</Words>
  <Application>Microsoft Office PowerPoint</Application>
  <PresentationFormat>Widescreen</PresentationFormat>
  <Paragraphs>161</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NHVR PowerPoint Widescreen Template</vt:lpstr>
      <vt:lpstr>Tenderer Information Session Preferred Supplier Arrangement for  Engineering Services, Methodology and Advice Related to Heavy Vehicle Access to Bridges and Culverts, Specific to the SLGAAP </vt:lpstr>
      <vt:lpstr>Agenda</vt:lpstr>
      <vt:lpstr>Introduction and housekeeping </vt:lpstr>
      <vt:lpstr>Introduction </vt:lpstr>
      <vt:lpstr>Housekeeping </vt:lpstr>
      <vt:lpstr>Background to the opportunity</vt:lpstr>
      <vt:lpstr>Background to the opportunity</vt:lpstr>
      <vt:lpstr>Background to the opportunity</vt:lpstr>
      <vt:lpstr>Background to the opportunity</vt:lpstr>
      <vt:lpstr>Scope of services </vt:lpstr>
      <vt:lpstr>Scope of services</vt:lpstr>
      <vt:lpstr>Assessment methodologies and guidelines</vt:lpstr>
      <vt:lpstr>Bridge assessment activities</vt:lpstr>
      <vt:lpstr>Research activities</vt:lpstr>
      <vt:lpstr>Tender evaluation criteria</vt:lpstr>
      <vt:lpstr>PowerPoint Presentation</vt:lpstr>
      <vt:lpstr>PowerPoint Presentation</vt:lpstr>
      <vt:lpstr>Form of the offer</vt:lpstr>
      <vt:lpstr>Form of the offer</vt:lpstr>
      <vt:lpstr>Form of the offer</vt:lpstr>
      <vt:lpstr>Form of the offer</vt:lpstr>
      <vt:lpstr>Conditions of contract </vt:lpstr>
      <vt:lpstr>Conditions of contract</vt:lpstr>
      <vt:lpstr>Timeframes and next steps </vt:lpstr>
      <vt:lpstr>Timeframes and next steps</vt:lpstr>
      <vt:lpstr>PowerPoint Presentation</vt:lpstr>
    </vt:vector>
  </TitlesOfParts>
  <Company>National Heavy Vehicle Regulator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NHVR PowerPoint Template (Widescreen)</dc:title>
  <dc:creator>Liam Hogan</dc:creator>
  <cp:lastModifiedBy>David S. White</cp:lastModifiedBy>
  <cp:revision>5</cp:revision>
  <dcterms:created xsi:type="dcterms:W3CDTF">2018-06-13T01:37:32Z</dcterms:created>
  <dcterms:modified xsi:type="dcterms:W3CDTF">2022-09-21T03:20:57Z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0x0101002BB40DD0093E394DB61A29745A15AA59</vt:lpwstr>
  </property>
  <property fmtid="{D5CDD505-2E9C-101B-9397-08002B2CF9AE}" pid="3" name="n5fd">
    <vt:r8>673</vt:r8>
  </property>
  <property fmtid="{D5CDD505-2E9C-101B-9397-08002B2CF9AE}" pid="4" name="MediaServiceImageTags">
    <vt:lpwstr/>
  </property>
</Properties>
</file>